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78" r:id="rId5"/>
    <p:sldId id="273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93DE2D88-78A4-4787-8C9B-6F550F006E2C}">
          <p14:sldIdLst>
            <p14:sldId id="256"/>
            <p14:sldId id="257"/>
          </p14:sldIdLst>
        </p14:section>
        <p14:section name="1. 지난주 review" id="{B75A9F0E-F065-4070-AABB-DE70611A5B2A}">
          <p14:sldIdLst>
            <p14:sldId id="259"/>
            <p14:sldId id="278"/>
            <p14:sldId id="273"/>
          </p14:sldIdLst>
        </p14:section>
        <p14:section name="2. 각 Chapter 설명" id="{8104ACBA-B4C1-4015-B13E-982DE9299A2A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8D8"/>
    <a:srgbClr val="FFFF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27" autoAdjust="0"/>
    <p:restoredTop sz="84075" autoAdjust="0"/>
  </p:normalViewPr>
  <p:slideViewPr>
    <p:cSldViewPr snapToGrid="0">
      <p:cViewPr varScale="1">
        <p:scale>
          <a:sx n="74" d="100"/>
          <a:sy n="74" d="100"/>
        </p:scale>
        <p:origin x="7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28E9A-3D3A-424C-9736-E99FEA23198F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52913-95E1-4257-9879-6F4F9EDC9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52913-95E1-4257-9879-6F4F9EDC9B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28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1-1. 4</a:t>
            </a:r>
            <a:r>
              <a:rPr lang="ko-KR" altLang="en-US" dirty="0"/>
              <a:t>차산업혁명</a:t>
            </a:r>
            <a:r>
              <a:rPr lang="en-US" altLang="ko-KR" dirty="0"/>
              <a:t>, +</a:t>
            </a:r>
            <a:endParaRPr lang="en-US" dirty="0"/>
          </a:p>
          <a:p>
            <a:r>
              <a:rPr lang="en-US" dirty="0"/>
              <a:t>1-2. </a:t>
            </a:r>
            <a:r>
              <a:rPr lang="ko-KR" altLang="en-US" dirty="0"/>
              <a:t>프로그램을 만드는 것</a:t>
            </a:r>
            <a:r>
              <a:rPr lang="en-US" altLang="ko-KR" dirty="0"/>
              <a:t>, +</a:t>
            </a:r>
            <a:endParaRPr lang="en-US" dirty="0"/>
          </a:p>
          <a:p>
            <a:r>
              <a:rPr lang="en-US" dirty="0"/>
              <a:t>1-3. </a:t>
            </a:r>
            <a:r>
              <a:rPr lang="ko-KR" altLang="en-US" dirty="0"/>
              <a:t>경쟁력 확보</a:t>
            </a:r>
            <a:r>
              <a:rPr lang="en-US" altLang="ko-KR" dirty="0"/>
              <a:t>, </a:t>
            </a:r>
            <a:r>
              <a:rPr lang="ko-KR" altLang="en-US" dirty="0"/>
              <a:t>말단 일자리</a:t>
            </a:r>
            <a:r>
              <a:rPr lang="en-US" altLang="ko-KR" dirty="0"/>
              <a:t>(</a:t>
            </a:r>
            <a:r>
              <a:rPr lang="ko-KR" altLang="en-US" dirty="0"/>
              <a:t>콜센터 상담원</a:t>
            </a:r>
            <a:r>
              <a:rPr lang="en-US" altLang="ko-KR" dirty="0"/>
              <a:t>)</a:t>
            </a:r>
            <a:r>
              <a:rPr lang="ko-KR" altLang="en-US" dirty="0"/>
              <a:t> 잃을 것인가</a:t>
            </a:r>
            <a:r>
              <a:rPr lang="en-US" altLang="ko-KR" dirty="0"/>
              <a:t>? </a:t>
            </a:r>
            <a:r>
              <a:rPr lang="ko-KR" altLang="en-US" dirty="0"/>
              <a:t>미리 준비해서 프로그램을 관리할 것인가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en-US" dirty="0"/>
              <a:t>2-1. </a:t>
            </a:r>
            <a:r>
              <a:rPr lang="ko-KR" altLang="en-US" dirty="0"/>
              <a:t>프로그래밍 언어</a:t>
            </a:r>
            <a:endParaRPr lang="en-US" dirty="0"/>
          </a:p>
          <a:p>
            <a:r>
              <a:rPr lang="en-US" dirty="0"/>
              <a:t>2-2. Chapter</a:t>
            </a:r>
            <a:r>
              <a:rPr lang="ko-KR" altLang="en-US" dirty="0"/>
              <a:t> 설명 때 언급</a:t>
            </a:r>
            <a:endParaRPr lang="en-US" dirty="0"/>
          </a:p>
          <a:p>
            <a:r>
              <a:rPr lang="en-US" dirty="0"/>
              <a:t>2-3. </a:t>
            </a:r>
            <a:r>
              <a:rPr lang="ko-KR" altLang="en-US" dirty="0"/>
              <a:t>웬만한 프로그램은 모두 제작 가능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52913-95E1-4257-9879-6F4F9EDC9B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61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생이 더 길고 </a:t>
            </a:r>
            <a:r>
              <a:rPr lang="en-US" altLang="ko-KR" dirty="0"/>
              <a:t>/ </a:t>
            </a:r>
            <a:r>
              <a:rPr lang="ko-KR" altLang="en-US" dirty="0"/>
              <a:t>둘 다 중요하다</a:t>
            </a:r>
            <a:r>
              <a:rPr lang="en-US" altLang="ko-KR" dirty="0"/>
              <a:t>!</a:t>
            </a:r>
            <a:br>
              <a:rPr lang="en-US" altLang="ko-KR" dirty="0"/>
            </a:br>
            <a:r>
              <a:rPr lang="ko-KR" altLang="en-US" dirty="0"/>
              <a:t>소프트웨어공학 분야에서는 일반적으로 </a:t>
            </a:r>
            <a:r>
              <a:rPr lang="en-US" altLang="ko-KR" dirty="0"/>
              <a:t>1</a:t>
            </a:r>
            <a:r>
              <a:rPr lang="ko-KR" altLang="en-US" dirty="0"/>
              <a:t>생을 더 중요하다고 하지만</a:t>
            </a:r>
            <a:endParaRPr lang="en-US" altLang="ko-KR" dirty="0"/>
          </a:p>
          <a:p>
            <a:r>
              <a:rPr lang="ko-KR" altLang="en-US" dirty="0"/>
              <a:t>요즘은 변화에 맞춰 계속해서 </a:t>
            </a:r>
            <a:r>
              <a:rPr lang="ko-KR" altLang="en-US" dirty="0" err="1"/>
              <a:t>변해야하기</a:t>
            </a:r>
            <a:r>
              <a:rPr lang="ko-KR" altLang="en-US" dirty="0"/>
              <a:t> 때문에 </a:t>
            </a:r>
            <a:r>
              <a:rPr lang="en-US" altLang="ko-KR" dirty="0"/>
              <a:t>1</a:t>
            </a:r>
            <a:r>
              <a:rPr lang="ko-KR" altLang="en-US" dirty="0"/>
              <a:t>생</a:t>
            </a:r>
            <a:r>
              <a:rPr lang="en-US" altLang="ko-KR" dirty="0"/>
              <a:t>, 2</a:t>
            </a:r>
            <a:r>
              <a:rPr lang="ko-KR" altLang="en-US" dirty="0"/>
              <a:t>생 모두 중요하며</a:t>
            </a:r>
            <a:endParaRPr lang="en-US" altLang="ko-KR" dirty="0"/>
          </a:p>
          <a:p>
            <a:r>
              <a:rPr lang="ko-KR" altLang="en-US" dirty="0"/>
              <a:t>최근에는 이 둘을 합쳐서 </a:t>
            </a:r>
            <a:r>
              <a:rPr lang="en-US" altLang="ko-KR" dirty="0"/>
              <a:t>DevOps(</a:t>
            </a:r>
            <a:r>
              <a:rPr lang="ko-KR" altLang="en-US" dirty="0"/>
              <a:t>개발과 운영</a:t>
            </a:r>
            <a:r>
              <a:rPr lang="en-US" altLang="ko-KR" dirty="0"/>
              <a:t>, 1</a:t>
            </a:r>
            <a:r>
              <a:rPr lang="ko-KR" altLang="en-US" dirty="0"/>
              <a:t>생과 </a:t>
            </a:r>
            <a:r>
              <a:rPr lang="en-US" altLang="ko-KR" dirty="0"/>
              <a:t>2</a:t>
            </a:r>
            <a:r>
              <a:rPr lang="ko-KR" altLang="en-US" dirty="0"/>
              <a:t>생의 통합</a:t>
            </a:r>
            <a:r>
              <a:rPr lang="en-US" altLang="ko-KR" dirty="0"/>
              <a:t>)</a:t>
            </a:r>
            <a:r>
              <a:rPr lang="ko-KR" altLang="en-US" dirty="0"/>
              <a:t>라고 한다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52913-95E1-4257-9879-6F4F9EDC9B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8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2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5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95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6260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9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16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9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8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53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1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5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5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4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5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3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3E9C9BD-E75C-4CAB-BA1D-781FDAB2D058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77560B0-F895-4F9E-8D26-C1046A9B9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60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9FB1A-4528-43C5-903B-DFEFA4D48C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#2. Python</a:t>
            </a:r>
            <a:r>
              <a:rPr lang="ko-KR" altLang="en-US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의 모든 것 </a:t>
            </a:r>
            <a:r>
              <a:rPr lang="en-US" altLang="ko-KR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1</a:t>
            </a:r>
            <a:endParaRPr lang="en-US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702A7-16A3-43E6-8B70-5D32FB25A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828801"/>
          </a:xfrm>
        </p:spPr>
        <p:txBody>
          <a:bodyPr anchor="ctr">
            <a:normAutofit/>
          </a:bodyPr>
          <a:lstStyle/>
          <a:p>
            <a:r>
              <a:rPr lang="ko-KR" altLang="en-US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각 </a:t>
            </a:r>
            <a:r>
              <a:rPr lang="en-US" altLang="ko-KR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Chapter</a:t>
            </a:r>
            <a:r>
              <a:rPr lang="ko-KR" altLang="en-US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설명</a:t>
            </a:r>
            <a:endParaRPr lang="en-US" altLang="ko-KR" sz="32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r>
              <a:rPr lang="ko-KR" altLang="en-US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간단한 </a:t>
            </a:r>
            <a:r>
              <a:rPr lang="en-US" altLang="ko-KR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Programming</a:t>
            </a:r>
          </a:p>
        </p:txBody>
      </p:sp>
    </p:spTree>
    <p:extLst>
      <p:ext uri="{BB962C8B-B14F-4D97-AF65-F5344CB8AC3E}">
        <p14:creationId xmlns:p14="http://schemas.microsoft.com/office/powerpoint/2010/main" val="273186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B2100-B658-43E9-8B88-F941A4B9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60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순   서</a:t>
            </a:r>
            <a:endParaRPr lang="en-US" sz="60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74634-4B87-4166-AB22-0E04D09FB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51250" indent="-514350">
              <a:buFont typeface="+mj-lt"/>
              <a:buAutoNum type="arabicPeriod"/>
            </a:pPr>
            <a:r>
              <a:rPr lang="ko-KR" altLang="en-US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지난주 </a:t>
            </a:r>
            <a:r>
              <a:rPr lang="en-US" altLang="ko-KR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review</a:t>
            </a:r>
          </a:p>
          <a:p>
            <a:pPr marL="551250" indent="-514350">
              <a:buFont typeface="+mj-lt"/>
              <a:buAutoNum type="arabicPeriod"/>
            </a:pPr>
            <a:r>
              <a:rPr lang="ko-KR" altLang="en-US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각 </a:t>
            </a:r>
            <a:r>
              <a:rPr lang="en-US" altLang="ko-KR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Chapter </a:t>
            </a:r>
            <a:r>
              <a:rPr lang="ko-KR" altLang="en-US" sz="3200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설명</a:t>
            </a:r>
            <a:endParaRPr lang="en-US" altLang="ko-KR" sz="3200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906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지난주 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review –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스터디 진행 방식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DD383-704B-44EE-BB0D-C2C52EA6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4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우리 함께 답을 찾아가요</a:t>
            </a:r>
            <a:r>
              <a:rPr lang="en-US" altLang="ko-KR" sz="24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~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Why? What? How?</a:t>
            </a:r>
            <a:r>
              <a:rPr lang="ko-KR" altLang="en-US" sz="24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라는 </a:t>
            </a:r>
            <a:r>
              <a:rPr lang="en-US" altLang="ko-KR" sz="24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Question Mark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일주일동안 공부한 내용을 요약</a:t>
            </a: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  <a:cs typeface="Calibri" panose="020F0502020204030204" pitchFamily="34" charset="0"/>
              </a:rPr>
              <a:t>∙</a:t>
            </a:r>
            <a:r>
              <a:rPr lang="ko-KR" altLang="en-US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정리해서 </a:t>
            </a:r>
            <a:r>
              <a:rPr lang="ko-KR" altLang="en-US" sz="24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모임때</a:t>
            </a:r>
            <a:r>
              <a:rPr lang="ko-KR" altLang="en-US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서로에게 알려주기</a:t>
            </a:r>
            <a:endParaRPr lang="en-US" altLang="ko-KR" sz="24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  <a:p>
            <a:pPr marL="450000" lvl="1" indent="0">
              <a:lnSpc>
                <a:spcPct val="150000"/>
              </a:lnSpc>
              <a:buNone/>
            </a:pPr>
            <a:r>
              <a:rPr lang="ko-KR" altLang="en-US" sz="22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내가 먼저 이해하고</a:t>
            </a:r>
            <a:r>
              <a:rPr lang="en-US" altLang="ko-KR" sz="22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,</a:t>
            </a:r>
            <a:r>
              <a:rPr lang="ko-KR" altLang="en-US" sz="22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다른 사람도 이해할 수 있도록</a:t>
            </a:r>
            <a:r>
              <a:rPr lang="en-US" altLang="ko-KR" sz="22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!</a:t>
            </a:r>
            <a:b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</a:b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쉽고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!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 재미있게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! 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짧게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!</a:t>
            </a:r>
            <a:b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</a:b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지루한 설명 </a:t>
            </a:r>
            <a:r>
              <a:rPr lang="en-US" altLang="ko-KR" sz="22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NoNo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야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~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400" b="1" dirty="0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이해 안 되거나 궁금한 거 있으면 바로바로 </a:t>
            </a:r>
            <a:r>
              <a:rPr lang="ko-KR" altLang="en-US" sz="2400" b="1" dirty="0" err="1">
                <a:solidFill>
                  <a:srgbClr val="00B0F0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물어보기</a:t>
            </a:r>
            <a:endParaRPr lang="en-US" altLang="ko-KR" sz="2400" b="1" dirty="0">
              <a:solidFill>
                <a:srgbClr val="00B0F0"/>
              </a:solidFill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5CA19-1078-4C00-BFDB-22E28CB7A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246" y="3733052"/>
            <a:ext cx="2783156" cy="2783156"/>
          </a:xfrm>
          <a:prstGeom prst="rect">
            <a:avLst/>
          </a:prstGeom>
          <a:effectLst>
            <a:softEdge rad="190500"/>
          </a:effectLst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43DFC4F6-4165-40FF-A4E0-83F006A89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983" y="4439456"/>
            <a:ext cx="687692" cy="68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92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지난주 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review –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생각 나누기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DD383-704B-44EE-BB0D-C2C52EA6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Programming?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왜 요즘 프로그래밍이 이슈일까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프로그래밍이 </a:t>
            </a:r>
            <a:r>
              <a:rPr lang="ko-KR" altLang="en-US" sz="22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뭘까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내가 프로그래밍을 왜 배워야 될까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4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Python?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Python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이 </a:t>
            </a:r>
            <a:r>
              <a:rPr lang="ko-KR" altLang="en-US" sz="2200" b="1" dirty="0" err="1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뭘까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Python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과 다른 프로그래밍 언어는 뭐가 다를까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Python</a:t>
            </a:r>
            <a:r>
              <a:rPr lang="ko-KR" altLang="en-US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으로 어떤 프로그램을 만들 수 있을까</a:t>
            </a:r>
            <a:r>
              <a:rPr lang="en-US" altLang="ko-KR" sz="22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altLang="ko-KR" sz="2400" b="1" dirty="0">
              <a:latin typeface="배달의민족 주아" panose="02020603020101020101" pitchFamily="18" charset="-127"/>
              <a:ea typeface="배달의민족 주아" panose="0202060302010102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63A2CA-C227-438A-A735-4034166B7915}"/>
              </a:ext>
            </a:extLst>
          </p:cNvPr>
          <p:cNvSpPr txBox="1"/>
          <p:nvPr/>
        </p:nvSpPr>
        <p:spPr>
          <a:xfrm>
            <a:off x="318053" y="910159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+ 1-1, 1-2</a:t>
            </a:r>
          </a:p>
        </p:txBody>
      </p:sp>
    </p:spTree>
    <p:extLst>
      <p:ext uri="{BB962C8B-B14F-4D97-AF65-F5344CB8AC3E}">
        <p14:creationId xmlns:p14="http://schemas.microsoft.com/office/powerpoint/2010/main" val="121047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지난주 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review - Software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AFF272-6ED4-4EC9-8E4C-B42E1EBC0982}"/>
              </a:ext>
            </a:extLst>
          </p:cNvPr>
          <p:cNvSpPr txBox="1">
            <a:spLocks/>
          </p:cNvSpPr>
          <p:nvPr/>
        </p:nvSpPr>
        <p:spPr>
          <a:xfrm>
            <a:off x="913795" y="1925490"/>
            <a:ext cx="10353762" cy="524976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lnSpc>
                <a:spcPct val="150000"/>
              </a:lnSpc>
              <a:buNone/>
            </a:pPr>
            <a:r>
              <a:rPr lang="ko-KR" altLang="en-US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소프트웨어는 </a:t>
            </a:r>
            <a:r>
              <a:rPr lang="en-US" altLang="ko-KR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2</a:t>
            </a:r>
            <a:r>
              <a:rPr lang="ko-KR" altLang="en-US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생으로 구성되어 있어요</a:t>
            </a:r>
            <a:r>
              <a:rPr lang="en-US" altLang="ko-KR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8C76B60-C37B-4F9F-AE00-4A428C85E2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081909"/>
              </p:ext>
            </p:extLst>
          </p:nvPr>
        </p:nvGraphicFramePr>
        <p:xfrm>
          <a:off x="2032000" y="2765426"/>
          <a:ext cx="8127999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81522116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152127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65024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solidFill>
                            <a:srgbClr val="92D050"/>
                          </a:solidFill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소프트웨어</a:t>
                      </a:r>
                      <a:endParaRPr lang="en-US" dirty="0">
                        <a:solidFill>
                          <a:srgbClr val="92D05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92D05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solidFill>
                            <a:srgbClr val="00B0F0"/>
                          </a:solidFill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사람</a:t>
                      </a:r>
                      <a:endParaRPr lang="en-US" dirty="0">
                        <a:solidFill>
                          <a:srgbClr val="00B0F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96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제작 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~ 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출시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1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생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태아 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(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엄마 뱃속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)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531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출시 이후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2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생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출생 후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813080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A69BC5-B199-41B7-B101-E013A0F16E28}"/>
              </a:ext>
            </a:extLst>
          </p:cNvPr>
          <p:cNvSpPr txBox="1">
            <a:spLocks/>
          </p:cNvSpPr>
          <p:nvPr/>
        </p:nvSpPr>
        <p:spPr>
          <a:xfrm>
            <a:off x="913795" y="4030345"/>
            <a:ext cx="10353762" cy="2240279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36900" indent="0" algn="ctr">
              <a:lnSpc>
                <a:spcPct val="150000"/>
              </a:lnSpc>
              <a:buNone/>
            </a:pPr>
            <a:r>
              <a:rPr lang="ko-KR" altLang="en-US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어떤 생이 더 길까</a:t>
            </a:r>
            <a:r>
              <a:rPr lang="en-US" altLang="ko-KR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  <a:p>
            <a:pPr marL="36900" indent="0" algn="ctr">
              <a:lnSpc>
                <a:spcPct val="150000"/>
              </a:lnSpc>
              <a:buNone/>
            </a:pPr>
            <a:r>
              <a:rPr lang="ko-KR" altLang="en-US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어떤 생이 더 중요할까</a:t>
            </a:r>
            <a:r>
              <a:rPr lang="en-US" altLang="ko-KR" sz="2800" b="1" dirty="0">
                <a:latin typeface="배달의민족 주아" panose="02020603020101020101" pitchFamily="18" charset="-127"/>
                <a:ea typeface="배달의민족 주아" panose="02020603020101020101" pitchFamily="18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1600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3937-9859-40C0-9F43-1B96820F9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각 </a:t>
            </a:r>
            <a:r>
              <a:rPr lang="en-US" altLang="ko-KR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Chapter </a:t>
            </a:r>
            <a:r>
              <a:rPr lang="ko-KR" altLang="en-US" sz="5400" b="1" dirty="0"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설명</a:t>
            </a:r>
            <a:endParaRPr lang="en-US" sz="5400" b="1" dirty="0"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2D47422-BB4A-44E9-925A-2189E64B3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86555"/>
              </p:ext>
            </p:extLst>
          </p:nvPr>
        </p:nvGraphicFramePr>
        <p:xfrm>
          <a:off x="834886" y="2119589"/>
          <a:ext cx="10353676" cy="3806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191">
                  <a:extLst>
                    <a:ext uri="{9D8B030D-6E8A-4147-A177-3AD203B41FA5}">
                      <a16:colId xmlns:a16="http://schemas.microsoft.com/office/drawing/2014/main" val="2931361157"/>
                    </a:ext>
                  </a:extLst>
                </a:gridCol>
                <a:gridCol w="5736259">
                  <a:extLst>
                    <a:ext uri="{9D8B030D-6E8A-4147-A177-3AD203B41FA5}">
                      <a16:colId xmlns:a16="http://schemas.microsoft.com/office/drawing/2014/main" val="1648479974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3427192521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3619596349"/>
                    </a:ext>
                  </a:extLst>
                </a:gridCol>
              </a:tblGrid>
              <a:tr h="54373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Chapter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주제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할 사람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?!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136605"/>
                  </a:ext>
                </a:extLst>
              </a:tr>
              <a:tr h="543733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1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</a:t>
                      </a:r>
                      <a:endParaRPr lang="en-US" altLang="ko-KR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파이썬이란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 무엇인가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오유림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>
                          <a:solidFill>
                            <a:srgbClr val="00B050"/>
                          </a:solidFill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장세리</a:t>
                      </a:r>
                      <a:endParaRPr lang="en-US" dirty="0">
                        <a:solidFill>
                          <a:srgbClr val="00B05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2974442"/>
                  </a:ext>
                </a:extLst>
              </a:tr>
              <a:tr h="54373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2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파이썬 프로그래밍의 기초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, 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자료형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err="1">
                          <a:solidFill>
                            <a:srgbClr val="00B050"/>
                          </a:solidFill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장세리</a:t>
                      </a:r>
                      <a:endParaRPr lang="en-US" dirty="0">
                        <a:solidFill>
                          <a:srgbClr val="00B05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rgbClr val="00B050"/>
                          </a:solidFill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최현석</a:t>
                      </a:r>
                      <a:endParaRPr lang="en-US" dirty="0">
                        <a:solidFill>
                          <a:srgbClr val="00B05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8705902"/>
                  </a:ext>
                </a:extLst>
              </a:tr>
              <a:tr h="54373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3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프로그램의 구조를 쌓는다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! </a:t>
                      </a:r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제어문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(if,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 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while,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 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for)</a:t>
                      </a:r>
                      <a:endParaRPr lang="ko-KR" alt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solidFill>
                            <a:srgbClr val="00B050"/>
                          </a:solidFill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김정욱</a:t>
                      </a:r>
                      <a:endParaRPr lang="en-US" dirty="0">
                        <a:solidFill>
                          <a:srgbClr val="00B050"/>
                        </a:solidFill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박재광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531068"/>
                  </a:ext>
                </a:extLst>
              </a:tr>
              <a:tr h="54373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4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</a:t>
                      </a:r>
                      <a:endParaRPr lang="en-US" altLang="ko-KR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프로그램의 입력과 출력은 어떻게 해야 할까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최현석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하은지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6790073"/>
                  </a:ext>
                </a:extLst>
              </a:tr>
              <a:tr h="54373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5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파이썬 </a:t>
                      </a:r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날개달기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 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(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클래스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, 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모듈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, 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패키지</a:t>
                      </a: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)</a:t>
                      </a:r>
                      <a:endParaRPr lang="ko-KR" alt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하은지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김정욱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577897"/>
                  </a:ext>
                </a:extLst>
              </a:tr>
              <a:tr h="54373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7</a:t>
                      </a: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정규표현식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박재광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>
                          <a:latin typeface="배달의민족 주아" panose="02020603020101020101" pitchFamily="18" charset="-127"/>
                          <a:ea typeface="배달의민족 주아" panose="02020603020101020101" pitchFamily="18" charset="-127"/>
                        </a:rPr>
                        <a:t>오유림</a:t>
                      </a:r>
                      <a:endParaRPr lang="en-US" dirty="0">
                        <a:latin typeface="배달의민족 주아" panose="02020603020101020101" pitchFamily="18" charset="-127"/>
                        <a:ea typeface="배달의민족 주아" panose="020206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5227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581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794</TotalTime>
  <Words>275</Words>
  <Application>Microsoft Office PowerPoint</Application>
  <PresentationFormat>와이드스크린</PresentationFormat>
  <Paragraphs>75</Paragraphs>
  <Slides>6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나눔손글씨 펜</vt:lpstr>
      <vt:lpstr>배달의민족 주아</vt:lpstr>
      <vt:lpstr>Calibri</vt:lpstr>
      <vt:lpstr>Calisto MT</vt:lpstr>
      <vt:lpstr>Wingdings</vt:lpstr>
      <vt:lpstr>Wingdings 2</vt:lpstr>
      <vt:lpstr>Slate</vt:lpstr>
      <vt:lpstr>#2. Python의 모든 것 1</vt:lpstr>
      <vt:lpstr>순   서</vt:lpstr>
      <vt:lpstr>지난주 review – 스터디 진행 방식</vt:lpstr>
      <vt:lpstr>지난주 review – 생각 나누기</vt:lpstr>
      <vt:lpstr>지난주 review - Software</vt:lpstr>
      <vt:lpstr>각 Chapter 설명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#1. Programming, Python?!</dc:title>
  <dc:creator>taro co</dc:creator>
  <cp:lastModifiedBy>taro co</cp:lastModifiedBy>
  <cp:revision>58</cp:revision>
  <dcterms:created xsi:type="dcterms:W3CDTF">2019-01-06T14:57:35Z</dcterms:created>
  <dcterms:modified xsi:type="dcterms:W3CDTF">2019-01-18T06:58:36Z</dcterms:modified>
</cp:coreProperties>
</file>