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37" autoAdjust="0"/>
  </p:normalViewPr>
  <p:slideViewPr>
    <p:cSldViewPr snapToGrid="0">
      <p:cViewPr varScale="1">
        <p:scale>
          <a:sx n="108" d="100"/>
          <a:sy n="108" d="100"/>
        </p:scale>
        <p:origin x="23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C0A257-DE90-4006-B6C7-B7733D6C6EF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53CF07-C607-4B11-830D-0F9643353863}">
      <dgm:prSet phldrT="[텍스트]" custT="1"/>
      <dgm:spPr/>
      <dgm:t>
        <a:bodyPr/>
        <a:lstStyle/>
        <a:p>
          <a:pPr algn="ctr"/>
          <a:r>
            <a:rPr lang="ko-KR" altLang="en-US" sz="14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자료형</a:t>
          </a:r>
          <a:endParaRPr lang="en-US" sz="14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DB9C2D54-0801-4828-ABDD-BE09A484EDA3}" type="parTrans" cxnId="{5EE9A46B-1534-4397-BD68-84DC043FFC25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FEF2A9D1-D3A1-4DA2-A5CD-B664163082CA}" type="sibTrans" cxnId="{5EE9A46B-1534-4397-BD68-84DC043FFC25}">
      <dgm:prSet/>
      <dgm:spPr>
        <a:noFill/>
        <a:ln>
          <a:noFill/>
        </a:ln>
      </dgm:spPr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15BEC3AF-3F08-4584-8BF6-30DFA97CF428}">
      <dgm:prSet phldrT="[텍스트]" custT="1"/>
      <dgm:spPr/>
      <dgm:t>
        <a:bodyPr/>
        <a:lstStyle/>
        <a:p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숫자형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(number)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87DB1A2A-0870-4644-8A03-57DE9B41F1BF}" type="parTrans" cxnId="{94AC5AB0-E15A-42B9-B23F-4E1F78898990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2BECC670-58E1-4BD8-B746-B705FBC6C6D2}" type="sibTrans" cxnId="{94AC5AB0-E15A-42B9-B23F-4E1F78898990}">
      <dgm:prSet/>
      <dgm:spPr>
        <a:noFill/>
        <a:ln>
          <a:noFill/>
        </a:ln>
      </dgm:spPr>
      <dgm:t>
        <a:bodyPr/>
        <a:lstStyle/>
        <a:p>
          <a:endParaRPr lang="en-US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9F533D9E-D647-4F23-95BB-79BBB4C16702}">
      <dgm:prSet phldrT="[텍스트]" custT="1"/>
      <dgm:spPr/>
      <dgm:t>
        <a:bodyPr/>
        <a:lstStyle/>
        <a:p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리스트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(list)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FB1C97AD-DF55-429C-92A5-A13FDCC7ECC9}" type="parTrans" cxnId="{30C2EB2D-2F1E-4772-B524-F633875C03D6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C4AFB7FB-4507-4234-B4A4-0E41D5CC2F1E}" type="sibTrans" cxnId="{30C2EB2D-2F1E-4772-B524-F633875C03D6}">
      <dgm:prSet/>
      <dgm:spPr/>
      <dgm:t>
        <a:bodyPr/>
        <a:lstStyle/>
        <a:p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[1,3,5,7,9]</a:t>
          </a:r>
        </a:p>
      </dgm:t>
    </dgm:pt>
    <dgm:pt modelId="{9143E400-7F2D-4407-B3BB-7176087F0E07}">
      <dgm:prSet phldrT="[텍스트]" custT="1"/>
      <dgm:spPr/>
      <dgm:t>
        <a:bodyPr/>
        <a:lstStyle/>
        <a:p>
          <a:r>
            <a:rPr lang="ko-KR" altLang="en-US" sz="900" dirty="0" err="1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튜플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(tuple)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C9CD553E-0B01-4297-B911-C478676A6252}" type="parTrans" cxnId="{D3ED846C-07C8-480D-9078-A80F4D4FE10A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3216554F-3F86-47B8-A64D-9D1FE76936CE}" type="sibTrans" cxnId="{D3ED846C-07C8-480D-9078-A80F4D4FE10A}">
      <dgm:prSet/>
      <dgm:spPr/>
      <dgm:t>
        <a:bodyPr/>
        <a:lstStyle/>
        <a:p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{1,3,5,7,9}</a:t>
          </a:r>
        </a:p>
      </dgm:t>
    </dgm:pt>
    <dgm:pt modelId="{F0DC617A-6D0B-4863-BB1A-FCF814116A24}">
      <dgm:prSet custT="1"/>
      <dgm:spPr/>
      <dgm:t>
        <a:bodyPr/>
        <a:lstStyle/>
        <a:p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문자열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(string)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7652CA20-F79D-4588-AE1A-F7C36A4B73B0}" type="parTrans" cxnId="{3A366745-2790-4512-8399-379284D66A60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49FFD7CC-B917-443A-9E46-32DC50802A2C}" type="sibTrans" cxnId="{3A366745-2790-4512-8399-379284D66A60}">
      <dgm:prSet custT="1"/>
      <dgm:spPr/>
      <dgm:t>
        <a:bodyPr/>
        <a:lstStyle/>
        <a:p>
          <a:r>
            <a:rPr lang="en-US" sz="8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“Hello World”</a:t>
          </a:r>
        </a:p>
      </dgm:t>
    </dgm:pt>
    <dgm:pt modelId="{972BF6BD-08EB-4EC2-B28D-857ED19DCA7A}">
      <dgm:prSet custT="1"/>
      <dgm:spPr/>
      <dgm:t>
        <a:bodyPr/>
        <a:lstStyle/>
        <a:p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사전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(dictionary)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786E31E5-C98C-4420-8C95-2D8F1696A4D0}" type="parTrans" cxnId="{E8B253AC-51BF-48EF-A670-3F41BCA2CA0E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5E1DBCE4-1BF3-4D4B-A6B5-62BC3DC016FB}" type="sibTrans" cxnId="{E8B253AC-51BF-48EF-A670-3F41BCA2CA0E}">
      <dgm:prSet/>
      <dgm:spPr/>
      <dgm:t>
        <a:bodyPr/>
        <a:lstStyle/>
        <a:p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{‘name’:’</a:t>
          </a:r>
          <a:r>
            <a:rPr lang="en-US" dirty="0" err="1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choi</a:t>
          </a:r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’}</a:t>
          </a:r>
        </a:p>
      </dgm:t>
    </dgm:pt>
    <dgm:pt modelId="{FE3D370A-7581-425A-ACEA-0DE2CBFEB48E}">
      <dgm:prSet custT="1"/>
      <dgm:spPr/>
      <dgm:t>
        <a:bodyPr/>
        <a:lstStyle/>
        <a:p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집합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(set)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1BFD5C83-7514-49E9-A099-82129D603961}" type="parTrans" cxnId="{1B422C3C-DB77-4394-8A94-EDCBF3B4F6FD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A2657623-63D4-4F5B-B4A6-190B81D2A92E}" type="sibTrans" cxnId="{1B422C3C-DB77-4394-8A94-EDCBF3B4F6FD}">
      <dgm:prSet/>
      <dgm:spPr/>
      <dgm:t>
        <a:bodyPr/>
        <a:lstStyle/>
        <a:p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{‘</a:t>
          </a:r>
          <a:r>
            <a:rPr lang="en-US" dirty="0" err="1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H’,’e’,’l’,’o</a:t>
          </a:r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’}</a:t>
          </a:r>
        </a:p>
      </dgm:t>
    </dgm:pt>
    <dgm:pt modelId="{7FA6EBCF-912A-4F4A-8001-B29E85573E17}">
      <dgm:prSet custT="1"/>
      <dgm:spPr/>
      <dgm:t>
        <a:bodyPr/>
        <a:lstStyle/>
        <a:p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불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(bool)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D1CB6F3D-1D69-408A-95CC-148E81C9113A}" type="parTrans" cxnId="{8CF4D70A-CC9F-444C-B8E0-9F6562D45788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E9BAF075-877D-433F-BC53-8C82795529D2}" type="sibTrans" cxnId="{8CF4D70A-CC9F-444C-B8E0-9F6562D45788}">
      <dgm:prSet/>
      <dgm:spPr/>
      <dgm:t>
        <a:bodyPr/>
        <a:lstStyle/>
        <a:p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True, False</a:t>
          </a:r>
        </a:p>
      </dgm:t>
    </dgm:pt>
    <dgm:pt modelId="{1D538004-37B2-4BA7-B85C-6FFDB7CAFB47}">
      <dgm:prSet custT="1"/>
      <dgm:spPr/>
      <dgm:t>
        <a:bodyPr/>
        <a:lstStyle/>
        <a:p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정수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(int, integer)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92AD9752-4C1B-44F9-A4B8-76B5F2B52240}" type="parTrans" cxnId="{56ED53AD-8A69-4E7C-A8B4-68671E001B23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F274B7F3-C11A-4104-B4D9-5D6DD025F5D7}" type="sibTrans" cxnId="{56ED53AD-8A69-4E7C-A8B4-68671E001B23}">
      <dgm:prSet/>
      <dgm:spPr/>
      <dgm:t>
        <a:bodyPr/>
        <a:lstStyle/>
        <a:p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120</a:t>
          </a:r>
        </a:p>
      </dgm:t>
    </dgm:pt>
    <dgm:pt modelId="{9ECD4AC8-1E4B-4CAD-BE07-B96F3F044169}">
      <dgm:prSet custT="1"/>
      <dgm:spPr/>
      <dgm:t>
        <a:bodyPr/>
        <a:lstStyle/>
        <a:p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실수형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(floating-point)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0F6769B3-684F-4BD2-A508-DB89070BD23B}" type="parTrans" cxnId="{8A98FE00-8A10-4462-90F8-EFD05AFBC99B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A3BBB8AA-8BFC-48C7-8CB3-563B72190C68}" type="sibTrans" cxnId="{8A98FE00-8A10-4462-90F8-EFD05AFBC99B}">
      <dgm:prSet/>
      <dgm:spPr/>
      <dgm:t>
        <a:bodyPr/>
        <a:lstStyle/>
        <a:p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120.5</a:t>
          </a:r>
        </a:p>
      </dgm:t>
    </dgm:pt>
    <dgm:pt modelId="{79122C6D-7298-4566-9236-14A8BCA624E0}">
      <dgm:prSet custT="1"/>
      <dgm:spPr/>
      <dgm:t>
        <a:bodyPr/>
        <a:lstStyle/>
        <a:p>
          <a:r>
            <a:rPr 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8</a:t>
          </a:r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진수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(octal)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DF3009F5-24FA-4DF2-97AB-207A29D42B6B}" type="parTrans" cxnId="{0C0E5A98-0B9D-4EB7-898B-FCD4097B0022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73773E28-6F81-4D20-B788-C903D4F54318}" type="sibTrans" cxnId="{0C0E5A98-0B9D-4EB7-898B-FCD4097B0022}">
      <dgm:prSet/>
      <dgm:spPr/>
      <dgm:t>
        <a:bodyPr/>
        <a:lstStyle/>
        <a:p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0o12</a:t>
          </a:r>
        </a:p>
      </dgm:t>
    </dgm:pt>
    <dgm:pt modelId="{27F8A4E2-32D2-4725-B8E6-24E7A1C57A6E}">
      <dgm:prSet custT="1"/>
      <dgm:spPr/>
      <dgm:t>
        <a:bodyPr/>
        <a:lstStyle/>
        <a:p>
          <a:r>
            <a:rPr 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16</a:t>
          </a:r>
          <a:r>
            <a:rPr lang="ko-KR" altLang="en-US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진수</a:t>
          </a:r>
          <a:b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(hexadecimal)</a:t>
          </a:r>
          <a:endParaRPr lang="en-US" sz="9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0F216A9F-E588-4DE7-83B1-B014451FBA1E}" type="parTrans" cxnId="{0B8031DD-C307-4E08-A2AB-F33D711E95D0}">
      <dgm:prSet/>
      <dgm:spPr/>
      <dgm:t>
        <a:bodyPr/>
        <a:lstStyle/>
        <a:p>
          <a:endParaRPr lang="en-US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gm:t>
    </dgm:pt>
    <dgm:pt modelId="{4351A974-137E-4B00-9873-4F05B0D94D2B}" type="sibTrans" cxnId="{0B8031DD-C307-4E08-A2AB-F33D711E95D0}">
      <dgm:prSet/>
      <dgm:spPr/>
      <dgm:t>
        <a:bodyPr/>
        <a:lstStyle/>
        <a:p>
          <a:r>
            <a:rPr lang="en-US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0x12</a:t>
          </a:r>
        </a:p>
      </dgm:t>
    </dgm:pt>
    <dgm:pt modelId="{73A4DF24-A9D7-4379-ABD8-90DA01A12574}" type="pres">
      <dgm:prSet presAssocID="{2EC0A257-DE90-4006-B6C7-B7733D6C6EF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C87AFCF-BA9D-4177-9072-A15E850B1E53}" type="pres">
      <dgm:prSet presAssocID="{8053CF07-C607-4B11-830D-0F9643353863}" presName="hierRoot1" presStyleCnt="0">
        <dgm:presLayoutVars>
          <dgm:hierBranch val="init"/>
        </dgm:presLayoutVars>
      </dgm:prSet>
      <dgm:spPr/>
    </dgm:pt>
    <dgm:pt modelId="{D54E5851-4FA9-4F2D-B3B7-262D81BC8629}" type="pres">
      <dgm:prSet presAssocID="{8053CF07-C607-4B11-830D-0F9643353863}" presName="rootComposite1" presStyleCnt="0"/>
      <dgm:spPr/>
    </dgm:pt>
    <dgm:pt modelId="{97AF8195-6EF5-4262-925E-F548B2A75162}" type="pres">
      <dgm:prSet presAssocID="{8053CF07-C607-4B11-830D-0F9643353863}" presName="rootText1" presStyleLbl="node0" presStyleIdx="0" presStyleCnt="1" custLinFactX="-2854" custLinFactNeighborX="-100000">
        <dgm:presLayoutVars>
          <dgm:chMax/>
          <dgm:chPref val="3"/>
        </dgm:presLayoutVars>
      </dgm:prSet>
      <dgm:spPr/>
    </dgm:pt>
    <dgm:pt modelId="{E9ACB668-911A-488C-8426-2F3B170C772D}" type="pres">
      <dgm:prSet presAssocID="{8053CF07-C607-4B11-830D-0F9643353863}" presName="titleText1" presStyleLbl="fgAcc0" presStyleIdx="0" presStyleCnt="1" custLinFactX="-14287" custLinFactNeighborX="-100000">
        <dgm:presLayoutVars>
          <dgm:chMax val="0"/>
          <dgm:chPref val="0"/>
        </dgm:presLayoutVars>
      </dgm:prSet>
      <dgm:spPr/>
    </dgm:pt>
    <dgm:pt modelId="{B9C2D88F-ABDB-45DD-801C-6A8226E688EE}" type="pres">
      <dgm:prSet presAssocID="{8053CF07-C607-4B11-830D-0F9643353863}" presName="rootConnector1" presStyleLbl="node1" presStyleIdx="0" presStyleCnt="11"/>
      <dgm:spPr/>
    </dgm:pt>
    <dgm:pt modelId="{56B24DDB-EFAE-4A80-8180-4DED740E9AED}" type="pres">
      <dgm:prSet presAssocID="{8053CF07-C607-4B11-830D-0F9643353863}" presName="hierChild2" presStyleCnt="0"/>
      <dgm:spPr/>
    </dgm:pt>
    <dgm:pt modelId="{788E08FF-9DF5-40AA-A6CD-C3514A96D619}" type="pres">
      <dgm:prSet presAssocID="{87DB1A2A-0870-4644-8A03-57DE9B41F1BF}" presName="Name37" presStyleLbl="parChTrans1D2" presStyleIdx="0" presStyleCnt="7"/>
      <dgm:spPr/>
    </dgm:pt>
    <dgm:pt modelId="{272C9741-3BB5-4B15-B837-57935EF0519A}" type="pres">
      <dgm:prSet presAssocID="{15BEC3AF-3F08-4584-8BF6-30DFA97CF428}" presName="hierRoot2" presStyleCnt="0">
        <dgm:presLayoutVars>
          <dgm:hierBranch val="init"/>
        </dgm:presLayoutVars>
      </dgm:prSet>
      <dgm:spPr/>
    </dgm:pt>
    <dgm:pt modelId="{67FF01EB-FBB2-4D37-AC31-2C7B8F1D9E99}" type="pres">
      <dgm:prSet presAssocID="{15BEC3AF-3F08-4584-8BF6-30DFA97CF428}" presName="rootComposite" presStyleCnt="0"/>
      <dgm:spPr/>
    </dgm:pt>
    <dgm:pt modelId="{63F14E3F-5688-4695-ABFD-61CAA630AC81}" type="pres">
      <dgm:prSet presAssocID="{15BEC3AF-3F08-4584-8BF6-30DFA97CF428}" presName="rootText" presStyleLbl="node1" presStyleIdx="0" presStyleCnt="11">
        <dgm:presLayoutVars>
          <dgm:chMax/>
          <dgm:chPref val="3"/>
        </dgm:presLayoutVars>
      </dgm:prSet>
      <dgm:spPr/>
    </dgm:pt>
    <dgm:pt modelId="{F8562155-73ED-4282-9A1C-1D42191DAAC9}" type="pres">
      <dgm:prSet presAssocID="{15BEC3AF-3F08-4584-8BF6-30DFA97CF428}" presName="titleText2" presStyleLbl="fgAcc1" presStyleIdx="0" presStyleCnt="11">
        <dgm:presLayoutVars>
          <dgm:chMax val="0"/>
          <dgm:chPref val="0"/>
        </dgm:presLayoutVars>
      </dgm:prSet>
      <dgm:spPr/>
    </dgm:pt>
    <dgm:pt modelId="{43701950-8B38-48F4-879B-32419D5FEE4D}" type="pres">
      <dgm:prSet presAssocID="{15BEC3AF-3F08-4584-8BF6-30DFA97CF428}" presName="rootConnector" presStyleLbl="node2" presStyleIdx="0" presStyleCnt="0"/>
      <dgm:spPr/>
    </dgm:pt>
    <dgm:pt modelId="{BFAD03A7-2003-4077-B823-F715C5F7B7FE}" type="pres">
      <dgm:prSet presAssocID="{15BEC3AF-3F08-4584-8BF6-30DFA97CF428}" presName="hierChild4" presStyleCnt="0"/>
      <dgm:spPr/>
    </dgm:pt>
    <dgm:pt modelId="{88539240-C038-4A2C-B836-6C3D4A1E5B62}" type="pres">
      <dgm:prSet presAssocID="{92AD9752-4C1B-44F9-A4B8-76B5F2B52240}" presName="Name37" presStyleLbl="parChTrans1D3" presStyleIdx="0" presStyleCnt="4"/>
      <dgm:spPr/>
    </dgm:pt>
    <dgm:pt modelId="{7E0C58EB-EFAA-4B6E-8948-EDE5BC9C2566}" type="pres">
      <dgm:prSet presAssocID="{1D538004-37B2-4BA7-B85C-6FFDB7CAFB47}" presName="hierRoot2" presStyleCnt="0">
        <dgm:presLayoutVars>
          <dgm:hierBranch val="init"/>
        </dgm:presLayoutVars>
      </dgm:prSet>
      <dgm:spPr/>
    </dgm:pt>
    <dgm:pt modelId="{E50D120E-C7CB-45C7-A5E4-35549D38C216}" type="pres">
      <dgm:prSet presAssocID="{1D538004-37B2-4BA7-B85C-6FFDB7CAFB47}" presName="rootComposite" presStyleCnt="0"/>
      <dgm:spPr/>
    </dgm:pt>
    <dgm:pt modelId="{4B3A006C-1504-406C-AC73-BB1BEB2D760A}" type="pres">
      <dgm:prSet presAssocID="{1D538004-37B2-4BA7-B85C-6FFDB7CAFB47}" presName="rootText" presStyleLbl="node1" presStyleIdx="1" presStyleCnt="11">
        <dgm:presLayoutVars>
          <dgm:chMax/>
          <dgm:chPref val="3"/>
        </dgm:presLayoutVars>
      </dgm:prSet>
      <dgm:spPr/>
    </dgm:pt>
    <dgm:pt modelId="{37840E63-CD8B-4152-BA93-DF340BEEB0DE}" type="pres">
      <dgm:prSet presAssocID="{1D538004-37B2-4BA7-B85C-6FFDB7CAFB47}" presName="titleText2" presStyleLbl="fgAcc1" presStyleIdx="1" presStyleCnt="11">
        <dgm:presLayoutVars>
          <dgm:chMax val="0"/>
          <dgm:chPref val="0"/>
        </dgm:presLayoutVars>
      </dgm:prSet>
      <dgm:spPr/>
    </dgm:pt>
    <dgm:pt modelId="{27CBCE07-7D86-4692-AEB3-D6F48E28A0F6}" type="pres">
      <dgm:prSet presAssocID="{1D538004-37B2-4BA7-B85C-6FFDB7CAFB47}" presName="rootConnector" presStyleLbl="node3" presStyleIdx="0" presStyleCnt="0"/>
      <dgm:spPr/>
    </dgm:pt>
    <dgm:pt modelId="{B7344826-6570-41E3-88B1-C3D2B542D283}" type="pres">
      <dgm:prSet presAssocID="{1D538004-37B2-4BA7-B85C-6FFDB7CAFB47}" presName="hierChild4" presStyleCnt="0"/>
      <dgm:spPr/>
    </dgm:pt>
    <dgm:pt modelId="{8AE8B4A7-CA5D-4F6E-A1A8-339AB7DF438F}" type="pres">
      <dgm:prSet presAssocID="{1D538004-37B2-4BA7-B85C-6FFDB7CAFB47}" presName="hierChild5" presStyleCnt="0"/>
      <dgm:spPr/>
    </dgm:pt>
    <dgm:pt modelId="{0CD6298A-F7B3-4130-B830-98CA3E940B1B}" type="pres">
      <dgm:prSet presAssocID="{0F6769B3-684F-4BD2-A508-DB89070BD23B}" presName="Name37" presStyleLbl="parChTrans1D3" presStyleIdx="1" presStyleCnt="4"/>
      <dgm:spPr/>
    </dgm:pt>
    <dgm:pt modelId="{3D37E6F6-1D21-4600-A250-B5C67F5B0114}" type="pres">
      <dgm:prSet presAssocID="{9ECD4AC8-1E4B-4CAD-BE07-B96F3F044169}" presName="hierRoot2" presStyleCnt="0">
        <dgm:presLayoutVars>
          <dgm:hierBranch val="init"/>
        </dgm:presLayoutVars>
      </dgm:prSet>
      <dgm:spPr/>
    </dgm:pt>
    <dgm:pt modelId="{02643A8B-53E6-4196-86AD-A5A8DF2DC1C3}" type="pres">
      <dgm:prSet presAssocID="{9ECD4AC8-1E4B-4CAD-BE07-B96F3F044169}" presName="rootComposite" presStyleCnt="0"/>
      <dgm:spPr/>
    </dgm:pt>
    <dgm:pt modelId="{1EEFE247-8ABA-466C-954B-0E41DCF798E6}" type="pres">
      <dgm:prSet presAssocID="{9ECD4AC8-1E4B-4CAD-BE07-B96F3F044169}" presName="rootText" presStyleLbl="node1" presStyleIdx="2" presStyleCnt="11">
        <dgm:presLayoutVars>
          <dgm:chMax/>
          <dgm:chPref val="3"/>
        </dgm:presLayoutVars>
      </dgm:prSet>
      <dgm:spPr/>
    </dgm:pt>
    <dgm:pt modelId="{4DFAEF2D-F095-449A-B60C-A047794C7787}" type="pres">
      <dgm:prSet presAssocID="{9ECD4AC8-1E4B-4CAD-BE07-B96F3F044169}" presName="titleText2" presStyleLbl="fgAcc1" presStyleIdx="2" presStyleCnt="11">
        <dgm:presLayoutVars>
          <dgm:chMax val="0"/>
          <dgm:chPref val="0"/>
        </dgm:presLayoutVars>
      </dgm:prSet>
      <dgm:spPr/>
    </dgm:pt>
    <dgm:pt modelId="{7899C4F8-1313-4891-B6A5-40726CDAB121}" type="pres">
      <dgm:prSet presAssocID="{9ECD4AC8-1E4B-4CAD-BE07-B96F3F044169}" presName="rootConnector" presStyleLbl="node3" presStyleIdx="0" presStyleCnt="0"/>
      <dgm:spPr/>
    </dgm:pt>
    <dgm:pt modelId="{BB337FD0-4F8E-4066-9180-E07B3702124B}" type="pres">
      <dgm:prSet presAssocID="{9ECD4AC8-1E4B-4CAD-BE07-B96F3F044169}" presName="hierChild4" presStyleCnt="0"/>
      <dgm:spPr/>
    </dgm:pt>
    <dgm:pt modelId="{1088F1DE-2FE9-4CC6-A502-85E3F1D95B98}" type="pres">
      <dgm:prSet presAssocID="{9ECD4AC8-1E4B-4CAD-BE07-B96F3F044169}" presName="hierChild5" presStyleCnt="0"/>
      <dgm:spPr/>
    </dgm:pt>
    <dgm:pt modelId="{DCB428FA-8465-4105-9A24-8B50F1BE15FD}" type="pres">
      <dgm:prSet presAssocID="{DF3009F5-24FA-4DF2-97AB-207A29D42B6B}" presName="Name37" presStyleLbl="parChTrans1D3" presStyleIdx="2" presStyleCnt="4"/>
      <dgm:spPr/>
    </dgm:pt>
    <dgm:pt modelId="{F4A8A3EC-B5E9-4450-B9EB-ED547B74A253}" type="pres">
      <dgm:prSet presAssocID="{79122C6D-7298-4566-9236-14A8BCA624E0}" presName="hierRoot2" presStyleCnt="0">
        <dgm:presLayoutVars>
          <dgm:hierBranch val="init"/>
        </dgm:presLayoutVars>
      </dgm:prSet>
      <dgm:spPr/>
    </dgm:pt>
    <dgm:pt modelId="{42A501F9-D055-47DF-A984-D5324072306E}" type="pres">
      <dgm:prSet presAssocID="{79122C6D-7298-4566-9236-14A8BCA624E0}" presName="rootComposite" presStyleCnt="0"/>
      <dgm:spPr/>
    </dgm:pt>
    <dgm:pt modelId="{2C8D6EAB-93F6-44CE-9C69-240CA250D06A}" type="pres">
      <dgm:prSet presAssocID="{79122C6D-7298-4566-9236-14A8BCA624E0}" presName="rootText" presStyleLbl="node1" presStyleIdx="3" presStyleCnt="11">
        <dgm:presLayoutVars>
          <dgm:chMax/>
          <dgm:chPref val="3"/>
        </dgm:presLayoutVars>
      </dgm:prSet>
      <dgm:spPr/>
    </dgm:pt>
    <dgm:pt modelId="{E922B01A-C2C2-4EAD-9C59-082708606680}" type="pres">
      <dgm:prSet presAssocID="{79122C6D-7298-4566-9236-14A8BCA624E0}" presName="titleText2" presStyleLbl="fgAcc1" presStyleIdx="3" presStyleCnt="11">
        <dgm:presLayoutVars>
          <dgm:chMax val="0"/>
          <dgm:chPref val="0"/>
        </dgm:presLayoutVars>
      </dgm:prSet>
      <dgm:spPr/>
    </dgm:pt>
    <dgm:pt modelId="{718E9141-3968-4476-BA0E-02B2C09E0B9F}" type="pres">
      <dgm:prSet presAssocID="{79122C6D-7298-4566-9236-14A8BCA624E0}" presName="rootConnector" presStyleLbl="node3" presStyleIdx="0" presStyleCnt="0"/>
      <dgm:spPr/>
    </dgm:pt>
    <dgm:pt modelId="{F81776BB-7BAF-4D63-8D68-92A69EAA97CC}" type="pres">
      <dgm:prSet presAssocID="{79122C6D-7298-4566-9236-14A8BCA624E0}" presName="hierChild4" presStyleCnt="0"/>
      <dgm:spPr/>
    </dgm:pt>
    <dgm:pt modelId="{AD4A8DF2-E924-4B00-8EFA-2390BB468546}" type="pres">
      <dgm:prSet presAssocID="{79122C6D-7298-4566-9236-14A8BCA624E0}" presName="hierChild5" presStyleCnt="0"/>
      <dgm:spPr/>
    </dgm:pt>
    <dgm:pt modelId="{29FC1A3E-6208-426A-9FC5-034CDB197EB4}" type="pres">
      <dgm:prSet presAssocID="{0F216A9F-E588-4DE7-83B1-B014451FBA1E}" presName="Name37" presStyleLbl="parChTrans1D3" presStyleIdx="3" presStyleCnt="4"/>
      <dgm:spPr/>
    </dgm:pt>
    <dgm:pt modelId="{C6FDB69B-0AFA-485F-8939-5B2FAEBBDF56}" type="pres">
      <dgm:prSet presAssocID="{27F8A4E2-32D2-4725-B8E6-24E7A1C57A6E}" presName="hierRoot2" presStyleCnt="0">
        <dgm:presLayoutVars>
          <dgm:hierBranch val="init"/>
        </dgm:presLayoutVars>
      </dgm:prSet>
      <dgm:spPr/>
    </dgm:pt>
    <dgm:pt modelId="{CC8F03E3-2934-4F0E-854A-2A4198E73FA9}" type="pres">
      <dgm:prSet presAssocID="{27F8A4E2-32D2-4725-B8E6-24E7A1C57A6E}" presName="rootComposite" presStyleCnt="0"/>
      <dgm:spPr/>
    </dgm:pt>
    <dgm:pt modelId="{A3EE22F1-22AA-4176-A717-83DC170B80C1}" type="pres">
      <dgm:prSet presAssocID="{27F8A4E2-32D2-4725-B8E6-24E7A1C57A6E}" presName="rootText" presStyleLbl="node1" presStyleIdx="4" presStyleCnt="11">
        <dgm:presLayoutVars>
          <dgm:chMax/>
          <dgm:chPref val="3"/>
        </dgm:presLayoutVars>
      </dgm:prSet>
      <dgm:spPr/>
    </dgm:pt>
    <dgm:pt modelId="{0DD4E0D4-690D-48BE-9E36-23A7C24A8D27}" type="pres">
      <dgm:prSet presAssocID="{27F8A4E2-32D2-4725-B8E6-24E7A1C57A6E}" presName="titleText2" presStyleLbl="fgAcc1" presStyleIdx="4" presStyleCnt="11">
        <dgm:presLayoutVars>
          <dgm:chMax val="0"/>
          <dgm:chPref val="0"/>
        </dgm:presLayoutVars>
      </dgm:prSet>
      <dgm:spPr/>
    </dgm:pt>
    <dgm:pt modelId="{00F3E216-8604-42D0-86B2-2ED0F2158DC3}" type="pres">
      <dgm:prSet presAssocID="{27F8A4E2-32D2-4725-B8E6-24E7A1C57A6E}" presName="rootConnector" presStyleLbl="node3" presStyleIdx="0" presStyleCnt="0"/>
      <dgm:spPr/>
    </dgm:pt>
    <dgm:pt modelId="{4473894B-ED5F-4239-9757-21D6C69B0CC5}" type="pres">
      <dgm:prSet presAssocID="{27F8A4E2-32D2-4725-B8E6-24E7A1C57A6E}" presName="hierChild4" presStyleCnt="0"/>
      <dgm:spPr/>
    </dgm:pt>
    <dgm:pt modelId="{2D3BFDF0-7D81-4EDB-BD97-21749B73695C}" type="pres">
      <dgm:prSet presAssocID="{27F8A4E2-32D2-4725-B8E6-24E7A1C57A6E}" presName="hierChild5" presStyleCnt="0"/>
      <dgm:spPr/>
    </dgm:pt>
    <dgm:pt modelId="{5153E975-798C-4355-A387-A388A2C1B6A7}" type="pres">
      <dgm:prSet presAssocID="{15BEC3AF-3F08-4584-8BF6-30DFA97CF428}" presName="hierChild5" presStyleCnt="0"/>
      <dgm:spPr/>
    </dgm:pt>
    <dgm:pt modelId="{642DE244-371E-443B-A658-405AB9D9D2BD}" type="pres">
      <dgm:prSet presAssocID="{7652CA20-F79D-4588-AE1A-F7C36A4B73B0}" presName="Name37" presStyleLbl="parChTrans1D2" presStyleIdx="1" presStyleCnt="7"/>
      <dgm:spPr/>
    </dgm:pt>
    <dgm:pt modelId="{A29F3F34-9BED-4669-AC39-52862C5561B8}" type="pres">
      <dgm:prSet presAssocID="{F0DC617A-6D0B-4863-BB1A-FCF814116A24}" presName="hierRoot2" presStyleCnt="0">
        <dgm:presLayoutVars>
          <dgm:hierBranch val="init"/>
        </dgm:presLayoutVars>
      </dgm:prSet>
      <dgm:spPr/>
    </dgm:pt>
    <dgm:pt modelId="{EF3BF37A-2656-4388-8877-B64F252A75C4}" type="pres">
      <dgm:prSet presAssocID="{F0DC617A-6D0B-4863-BB1A-FCF814116A24}" presName="rootComposite" presStyleCnt="0"/>
      <dgm:spPr/>
    </dgm:pt>
    <dgm:pt modelId="{56FD1D75-1B42-40B2-9370-4B0D36DAC517}" type="pres">
      <dgm:prSet presAssocID="{F0DC617A-6D0B-4863-BB1A-FCF814116A24}" presName="rootText" presStyleLbl="node1" presStyleIdx="5" presStyleCnt="11">
        <dgm:presLayoutVars>
          <dgm:chMax/>
          <dgm:chPref val="3"/>
        </dgm:presLayoutVars>
      </dgm:prSet>
      <dgm:spPr/>
    </dgm:pt>
    <dgm:pt modelId="{F435C413-6873-40C1-A7D3-64A81C9F3259}" type="pres">
      <dgm:prSet presAssocID="{F0DC617A-6D0B-4863-BB1A-FCF814116A24}" presName="titleText2" presStyleLbl="fgAcc1" presStyleIdx="5" presStyleCnt="11">
        <dgm:presLayoutVars>
          <dgm:chMax val="0"/>
          <dgm:chPref val="0"/>
        </dgm:presLayoutVars>
      </dgm:prSet>
      <dgm:spPr/>
    </dgm:pt>
    <dgm:pt modelId="{FA70E857-9047-4FBC-95E9-CC405FBE0C66}" type="pres">
      <dgm:prSet presAssocID="{F0DC617A-6D0B-4863-BB1A-FCF814116A24}" presName="rootConnector" presStyleLbl="node2" presStyleIdx="0" presStyleCnt="0"/>
      <dgm:spPr/>
    </dgm:pt>
    <dgm:pt modelId="{1DF3512C-03A2-40CC-8AAF-92B41A42C7F5}" type="pres">
      <dgm:prSet presAssocID="{F0DC617A-6D0B-4863-BB1A-FCF814116A24}" presName="hierChild4" presStyleCnt="0"/>
      <dgm:spPr/>
    </dgm:pt>
    <dgm:pt modelId="{F453DB49-F68F-4AEA-A969-B78D861BA256}" type="pres">
      <dgm:prSet presAssocID="{F0DC617A-6D0B-4863-BB1A-FCF814116A24}" presName="hierChild5" presStyleCnt="0"/>
      <dgm:spPr/>
    </dgm:pt>
    <dgm:pt modelId="{007B7BEF-3C8C-4380-BB45-B476773F27B2}" type="pres">
      <dgm:prSet presAssocID="{FB1C97AD-DF55-429C-92A5-A13FDCC7ECC9}" presName="Name37" presStyleLbl="parChTrans1D2" presStyleIdx="2" presStyleCnt="7"/>
      <dgm:spPr/>
    </dgm:pt>
    <dgm:pt modelId="{DEDE77F3-F9D6-4551-80ED-388F1FD2F452}" type="pres">
      <dgm:prSet presAssocID="{9F533D9E-D647-4F23-95BB-79BBB4C16702}" presName="hierRoot2" presStyleCnt="0">
        <dgm:presLayoutVars>
          <dgm:hierBranch val="init"/>
        </dgm:presLayoutVars>
      </dgm:prSet>
      <dgm:spPr/>
    </dgm:pt>
    <dgm:pt modelId="{B3EFDBF5-68CB-4F5F-9001-174CA672590D}" type="pres">
      <dgm:prSet presAssocID="{9F533D9E-D647-4F23-95BB-79BBB4C16702}" presName="rootComposite" presStyleCnt="0"/>
      <dgm:spPr/>
    </dgm:pt>
    <dgm:pt modelId="{484C5FB5-5E1E-48FB-81E3-E1CE039AF105}" type="pres">
      <dgm:prSet presAssocID="{9F533D9E-D647-4F23-95BB-79BBB4C16702}" presName="rootText" presStyleLbl="node1" presStyleIdx="6" presStyleCnt="11">
        <dgm:presLayoutVars>
          <dgm:chMax/>
          <dgm:chPref val="3"/>
        </dgm:presLayoutVars>
      </dgm:prSet>
      <dgm:spPr/>
    </dgm:pt>
    <dgm:pt modelId="{96536825-1B72-45EE-A190-A43516131BB1}" type="pres">
      <dgm:prSet presAssocID="{9F533D9E-D647-4F23-95BB-79BBB4C16702}" presName="titleText2" presStyleLbl="fgAcc1" presStyleIdx="6" presStyleCnt="11">
        <dgm:presLayoutVars>
          <dgm:chMax val="0"/>
          <dgm:chPref val="0"/>
        </dgm:presLayoutVars>
      </dgm:prSet>
      <dgm:spPr/>
    </dgm:pt>
    <dgm:pt modelId="{FB20960C-078E-476F-AEBA-1E8D94F7D951}" type="pres">
      <dgm:prSet presAssocID="{9F533D9E-D647-4F23-95BB-79BBB4C16702}" presName="rootConnector" presStyleLbl="node2" presStyleIdx="0" presStyleCnt="0"/>
      <dgm:spPr/>
    </dgm:pt>
    <dgm:pt modelId="{D37B82B2-A367-4749-85EF-3FBDD2A7350D}" type="pres">
      <dgm:prSet presAssocID="{9F533D9E-D647-4F23-95BB-79BBB4C16702}" presName="hierChild4" presStyleCnt="0"/>
      <dgm:spPr/>
    </dgm:pt>
    <dgm:pt modelId="{858D8E1C-4E80-40AB-AC6A-425F2F21F9B7}" type="pres">
      <dgm:prSet presAssocID="{9F533D9E-D647-4F23-95BB-79BBB4C16702}" presName="hierChild5" presStyleCnt="0"/>
      <dgm:spPr/>
    </dgm:pt>
    <dgm:pt modelId="{3B0516A6-593D-49DA-B2D6-A883636A532C}" type="pres">
      <dgm:prSet presAssocID="{C9CD553E-0B01-4297-B911-C478676A6252}" presName="Name37" presStyleLbl="parChTrans1D2" presStyleIdx="3" presStyleCnt="7"/>
      <dgm:spPr/>
    </dgm:pt>
    <dgm:pt modelId="{3D8B255B-1284-4AB9-9089-AE66F1428EF2}" type="pres">
      <dgm:prSet presAssocID="{9143E400-7F2D-4407-B3BB-7176087F0E07}" presName="hierRoot2" presStyleCnt="0">
        <dgm:presLayoutVars>
          <dgm:hierBranch val="init"/>
        </dgm:presLayoutVars>
      </dgm:prSet>
      <dgm:spPr/>
    </dgm:pt>
    <dgm:pt modelId="{6F4BED3F-56C2-4CDA-B095-8F0304E6A70F}" type="pres">
      <dgm:prSet presAssocID="{9143E400-7F2D-4407-B3BB-7176087F0E07}" presName="rootComposite" presStyleCnt="0"/>
      <dgm:spPr/>
    </dgm:pt>
    <dgm:pt modelId="{5E326CA3-F82A-4D69-AA5F-39D91C48C180}" type="pres">
      <dgm:prSet presAssocID="{9143E400-7F2D-4407-B3BB-7176087F0E07}" presName="rootText" presStyleLbl="node1" presStyleIdx="7" presStyleCnt="11">
        <dgm:presLayoutVars>
          <dgm:chMax/>
          <dgm:chPref val="3"/>
        </dgm:presLayoutVars>
      </dgm:prSet>
      <dgm:spPr/>
    </dgm:pt>
    <dgm:pt modelId="{99F51457-5187-4C33-8DAB-1D13F878DF68}" type="pres">
      <dgm:prSet presAssocID="{9143E400-7F2D-4407-B3BB-7176087F0E07}" presName="titleText2" presStyleLbl="fgAcc1" presStyleIdx="7" presStyleCnt="11">
        <dgm:presLayoutVars>
          <dgm:chMax val="0"/>
          <dgm:chPref val="0"/>
        </dgm:presLayoutVars>
      </dgm:prSet>
      <dgm:spPr/>
    </dgm:pt>
    <dgm:pt modelId="{79864671-E054-4D6B-B0B2-5DBF04822089}" type="pres">
      <dgm:prSet presAssocID="{9143E400-7F2D-4407-B3BB-7176087F0E07}" presName="rootConnector" presStyleLbl="node2" presStyleIdx="0" presStyleCnt="0"/>
      <dgm:spPr/>
    </dgm:pt>
    <dgm:pt modelId="{83AEF020-03F1-4921-8BE3-B4A4D22B3DAE}" type="pres">
      <dgm:prSet presAssocID="{9143E400-7F2D-4407-B3BB-7176087F0E07}" presName="hierChild4" presStyleCnt="0"/>
      <dgm:spPr/>
    </dgm:pt>
    <dgm:pt modelId="{F0E2DA94-18C2-4825-BBB6-E8DABC90EB6F}" type="pres">
      <dgm:prSet presAssocID="{9143E400-7F2D-4407-B3BB-7176087F0E07}" presName="hierChild5" presStyleCnt="0"/>
      <dgm:spPr/>
    </dgm:pt>
    <dgm:pt modelId="{ABAA7303-287C-4DD4-A566-0690CEF5554D}" type="pres">
      <dgm:prSet presAssocID="{786E31E5-C98C-4420-8C95-2D8F1696A4D0}" presName="Name37" presStyleLbl="parChTrans1D2" presStyleIdx="4" presStyleCnt="7"/>
      <dgm:spPr/>
    </dgm:pt>
    <dgm:pt modelId="{85AD58FF-080B-4017-892F-B3260629975B}" type="pres">
      <dgm:prSet presAssocID="{972BF6BD-08EB-4EC2-B28D-857ED19DCA7A}" presName="hierRoot2" presStyleCnt="0">
        <dgm:presLayoutVars>
          <dgm:hierBranch val="init"/>
        </dgm:presLayoutVars>
      </dgm:prSet>
      <dgm:spPr/>
    </dgm:pt>
    <dgm:pt modelId="{DAEFE031-9C46-49E2-BBEA-1ABFA228AAE9}" type="pres">
      <dgm:prSet presAssocID="{972BF6BD-08EB-4EC2-B28D-857ED19DCA7A}" presName="rootComposite" presStyleCnt="0"/>
      <dgm:spPr/>
    </dgm:pt>
    <dgm:pt modelId="{56E3AC8D-E060-40E5-9573-0ED38ECAD8DD}" type="pres">
      <dgm:prSet presAssocID="{972BF6BD-08EB-4EC2-B28D-857ED19DCA7A}" presName="rootText" presStyleLbl="node1" presStyleIdx="8" presStyleCnt="11">
        <dgm:presLayoutVars>
          <dgm:chMax/>
          <dgm:chPref val="3"/>
        </dgm:presLayoutVars>
      </dgm:prSet>
      <dgm:spPr/>
    </dgm:pt>
    <dgm:pt modelId="{B8618311-D8CC-4A75-AF90-0E214617416C}" type="pres">
      <dgm:prSet presAssocID="{972BF6BD-08EB-4EC2-B28D-857ED19DCA7A}" presName="titleText2" presStyleLbl="fgAcc1" presStyleIdx="8" presStyleCnt="11">
        <dgm:presLayoutVars>
          <dgm:chMax val="0"/>
          <dgm:chPref val="0"/>
        </dgm:presLayoutVars>
      </dgm:prSet>
      <dgm:spPr/>
    </dgm:pt>
    <dgm:pt modelId="{ADB290BC-7052-4769-A388-DA6C3980D4A4}" type="pres">
      <dgm:prSet presAssocID="{972BF6BD-08EB-4EC2-B28D-857ED19DCA7A}" presName="rootConnector" presStyleLbl="node2" presStyleIdx="0" presStyleCnt="0"/>
      <dgm:spPr/>
    </dgm:pt>
    <dgm:pt modelId="{183FB563-8053-4778-B638-172C396AFD31}" type="pres">
      <dgm:prSet presAssocID="{972BF6BD-08EB-4EC2-B28D-857ED19DCA7A}" presName="hierChild4" presStyleCnt="0"/>
      <dgm:spPr/>
    </dgm:pt>
    <dgm:pt modelId="{CCC2DE5F-69E7-4219-986B-9F07BEDFB118}" type="pres">
      <dgm:prSet presAssocID="{972BF6BD-08EB-4EC2-B28D-857ED19DCA7A}" presName="hierChild5" presStyleCnt="0"/>
      <dgm:spPr/>
    </dgm:pt>
    <dgm:pt modelId="{78C4E4F6-F187-4C62-A20E-A19F05AD9D8D}" type="pres">
      <dgm:prSet presAssocID="{1BFD5C83-7514-49E9-A099-82129D603961}" presName="Name37" presStyleLbl="parChTrans1D2" presStyleIdx="5" presStyleCnt="7"/>
      <dgm:spPr/>
    </dgm:pt>
    <dgm:pt modelId="{847D326D-6BDE-43D3-82AB-0DC6EF92115B}" type="pres">
      <dgm:prSet presAssocID="{FE3D370A-7581-425A-ACEA-0DE2CBFEB48E}" presName="hierRoot2" presStyleCnt="0">
        <dgm:presLayoutVars>
          <dgm:hierBranch val="init"/>
        </dgm:presLayoutVars>
      </dgm:prSet>
      <dgm:spPr/>
    </dgm:pt>
    <dgm:pt modelId="{459B57AF-663A-4C00-9172-20322AFDA2F5}" type="pres">
      <dgm:prSet presAssocID="{FE3D370A-7581-425A-ACEA-0DE2CBFEB48E}" presName="rootComposite" presStyleCnt="0"/>
      <dgm:spPr/>
    </dgm:pt>
    <dgm:pt modelId="{71BA6C82-E42E-439D-B2D3-D22BA2BEF655}" type="pres">
      <dgm:prSet presAssocID="{FE3D370A-7581-425A-ACEA-0DE2CBFEB48E}" presName="rootText" presStyleLbl="node1" presStyleIdx="9" presStyleCnt="11">
        <dgm:presLayoutVars>
          <dgm:chMax/>
          <dgm:chPref val="3"/>
        </dgm:presLayoutVars>
      </dgm:prSet>
      <dgm:spPr/>
    </dgm:pt>
    <dgm:pt modelId="{86F938B5-28AA-4B50-89EB-5BF5D7ACC110}" type="pres">
      <dgm:prSet presAssocID="{FE3D370A-7581-425A-ACEA-0DE2CBFEB48E}" presName="titleText2" presStyleLbl="fgAcc1" presStyleIdx="9" presStyleCnt="11">
        <dgm:presLayoutVars>
          <dgm:chMax val="0"/>
          <dgm:chPref val="0"/>
        </dgm:presLayoutVars>
      </dgm:prSet>
      <dgm:spPr/>
    </dgm:pt>
    <dgm:pt modelId="{234B25C4-B5F7-44C6-B5A1-631FB7A9AD06}" type="pres">
      <dgm:prSet presAssocID="{FE3D370A-7581-425A-ACEA-0DE2CBFEB48E}" presName="rootConnector" presStyleLbl="node2" presStyleIdx="0" presStyleCnt="0"/>
      <dgm:spPr/>
    </dgm:pt>
    <dgm:pt modelId="{37E0B393-7FC4-4568-BE4C-77CA092B06BE}" type="pres">
      <dgm:prSet presAssocID="{FE3D370A-7581-425A-ACEA-0DE2CBFEB48E}" presName="hierChild4" presStyleCnt="0"/>
      <dgm:spPr/>
    </dgm:pt>
    <dgm:pt modelId="{7B145C21-2195-4AB8-9E74-E324C97FE58F}" type="pres">
      <dgm:prSet presAssocID="{FE3D370A-7581-425A-ACEA-0DE2CBFEB48E}" presName="hierChild5" presStyleCnt="0"/>
      <dgm:spPr/>
    </dgm:pt>
    <dgm:pt modelId="{CACCC839-5FEE-40A6-861A-06DBD9EBC66C}" type="pres">
      <dgm:prSet presAssocID="{D1CB6F3D-1D69-408A-95CC-148E81C9113A}" presName="Name37" presStyleLbl="parChTrans1D2" presStyleIdx="6" presStyleCnt="7"/>
      <dgm:spPr/>
    </dgm:pt>
    <dgm:pt modelId="{3D5AA779-1A5F-4305-ADCC-CBB4AA274B36}" type="pres">
      <dgm:prSet presAssocID="{7FA6EBCF-912A-4F4A-8001-B29E85573E17}" presName="hierRoot2" presStyleCnt="0">
        <dgm:presLayoutVars>
          <dgm:hierBranch val="init"/>
        </dgm:presLayoutVars>
      </dgm:prSet>
      <dgm:spPr/>
    </dgm:pt>
    <dgm:pt modelId="{D94401F7-F6A0-48E5-8469-88136F10C445}" type="pres">
      <dgm:prSet presAssocID="{7FA6EBCF-912A-4F4A-8001-B29E85573E17}" presName="rootComposite" presStyleCnt="0"/>
      <dgm:spPr/>
    </dgm:pt>
    <dgm:pt modelId="{5D19F753-655A-46DF-914F-CD46A0469628}" type="pres">
      <dgm:prSet presAssocID="{7FA6EBCF-912A-4F4A-8001-B29E85573E17}" presName="rootText" presStyleLbl="node1" presStyleIdx="10" presStyleCnt="11">
        <dgm:presLayoutVars>
          <dgm:chMax/>
          <dgm:chPref val="3"/>
        </dgm:presLayoutVars>
      </dgm:prSet>
      <dgm:spPr/>
    </dgm:pt>
    <dgm:pt modelId="{824AFCED-7336-4BF1-B452-A4A27B88B1C1}" type="pres">
      <dgm:prSet presAssocID="{7FA6EBCF-912A-4F4A-8001-B29E85573E17}" presName="titleText2" presStyleLbl="fgAcc1" presStyleIdx="10" presStyleCnt="11">
        <dgm:presLayoutVars>
          <dgm:chMax val="0"/>
          <dgm:chPref val="0"/>
        </dgm:presLayoutVars>
      </dgm:prSet>
      <dgm:spPr/>
    </dgm:pt>
    <dgm:pt modelId="{FCCD7D7E-CE83-45BC-9765-DE69BB1A28D1}" type="pres">
      <dgm:prSet presAssocID="{7FA6EBCF-912A-4F4A-8001-B29E85573E17}" presName="rootConnector" presStyleLbl="node2" presStyleIdx="0" presStyleCnt="0"/>
      <dgm:spPr/>
    </dgm:pt>
    <dgm:pt modelId="{EA6C8FBA-C60E-47DE-97EC-386C35DA3955}" type="pres">
      <dgm:prSet presAssocID="{7FA6EBCF-912A-4F4A-8001-B29E85573E17}" presName="hierChild4" presStyleCnt="0"/>
      <dgm:spPr/>
    </dgm:pt>
    <dgm:pt modelId="{C59F02BF-0AB2-4033-B400-465AC18D6807}" type="pres">
      <dgm:prSet presAssocID="{7FA6EBCF-912A-4F4A-8001-B29E85573E17}" presName="hierChild5" presStyleCnt="0"/>
      <dgm:spPr/>
    </dgm:pt>
    <dgm:pt modelId="{B07B1665-606F-4AD5-8666-179CABC87454}" type="pres">
      <dgm:prSet presAssocID="{8053CF07-C607-4B11-830D-0F9643353863}" presName="hierChild3" presStyleCnt="0"/>
      <dgm:spPr/>
    </dgm:pt>
  </dgm:ptLst>
  <dgm:cxnLst>
    <dgm:cxn modelId="{8A98FE00-8A10-4462-90F8-EFD05AFBC99B}" srcId="{15BEC3AF-3F08-4584-8BF6-30DFA97CF428}" destId="{9ECD4AC8-1E4B-4CAD-BE07-B96F3F044169}" srcOrd="1" destOrd="0" parTransId="{0F6769B3-684F-4BD2-A508-DB89070BD23B}" sibTransId="{A3BBB8AA-8BFC-48C7-8CB3-563B72190C68}"/>
    <dgm:cxn modelId="{9D694A01-CCF1-4338-8637-AA8415DF9CBD}" type="presOf" srcId="{9143E400-7F2D-4407-B3BB-7176087F0E07}" destId="{79864671-E054-4D6B-B0B2-5DBF04822089}" srcOrd="1" destOrd="0" presId="urn:microsoft.com/office/officeart/2008/layout/NameandTitleOrganizationalChart"/>
    <dgm:cxn modelId="{FCC1D202-D8ED-48DC-8376-08B7EEBFC01F}" type="presOf" srcId="{49FFD7CC-B917-443A-9E46-32DC50802A2C}" destId="{F435C413-6873-40C1-A7D3-64A81C9F3259}" srcOrd="0" destOrd="0" presId="urn:microsoft.com/office/officeart/2008/layout/NameandTitleOrganizationalChart"/>
    <dgm:cxn modelId="{2ABE5905-FDB2-432A-9C60-38BF639D1156}" type="presOf" srcId="{F274B7F3-C11A-4104-B4D9-5D6DD025F5D7}" destId="{37840E63-CD8B-4152-BA93-DF340BEEB0DE}" srcOrd="0" destOrd="0" presId="urn:microsoft.com/office/officeart/2008/layout/NameandTitleOrganizationalChart"/>
    <dgm:cxn modelId="{3BE78E05-752A-4ABE-AE0D-31C0188B072D}" type="presOf" srcId="{0F216A9F-E588-4DE7-83B1-B014451FBA1E}" destId="{29FC1A3E-6208-426A-9FC5-034CDB197EB4}" srcOrd="0" destOrd="0" presId="urn:microsoft.com/office/officeart/2008/layout/NameandTitleOrganizationalChart"/>
    <dgm:cxn modelId="{8CF4D70A-CC9F-444C-B8E0-9F6562D45788}" srcId="{8053CF07-C607-4B11-830D-0F9643353863}" destId="{7FA6EBCF-912A-4F4A-8001-B29E85573E17}" srcOrd="6" destOrd="0" parTransId="{D1CB6F3D-1D69-408A-95CC-148E81C9113A}" sibTransId="{E9BAF075-877D-433F-BC53-8C82795529D2}"/>
    <dgm:cxn modelId="{C9A3F411-D685-4A1A-99AA-776C24BF2FF8}" type="presOf" srcId="{972BF6BD-08EB-4EC2-B28D-857ED19DCA7A}" destId="{56E3AC8D-E060-40E5-9573-0ED38ECAD8DD}" srcOrd="0" destOrd="0" presId="urn:microsoft.com/office/officeart/2008/layout/NameandTitleOrganizationalChart"/>
    <dgm:cxn modelId="{FDEBFB12-F6E3-4ED3-92C4-CD8289644B89}" type="presOf" srcId="{C9CD553E-0B01-4297-B911-C478676A6252}" destId="{3B0516A6-593D-49DA-B2D6-A883636A532C}" srcOrd="0" destOrd="0" presId="urn:microsoft.com/office/officeart/2008/layout/NameandTitleOrganizationalChart"/>
    <dgm:cxn modelId="{66F69E13-2358-4953-A1F1-ACFB3DFC89A2}" type="presOf" srcId="{27F8A4E2-32D2-4725-B8E6-24E7A1C57A6E}" destId="{A3EE22F1-22AA-4176-A717-83DC170B80C1}" srcOrd="0" destOrd="0" presId="urn:microsoft.com/office/officeart/2008/layout/NameandTitleOrganizationalChart"/>
    <dgm:cxn modelId="{7A357717-E6FB-403F-97FE-95120316B5DD}" type="presOf" srcId="{5E1DBCE4-1BF3-4D4B-A6B5-62BC3DC016FB}" destId="{B8618311-D8CC-4A75-AF90-0E214617416C}" srcOrd="0" destOrd="0" presId="urn:microsoft.com/office/officeart/2008/layout/NameandTitleOrganizationalChart"/>
    <dgm:cxn modelId="{380F831C-372A-4902-928F-9017495C4EAA}" type="presOf" srcId="{27F8A4E2-32D2-4725-B8E6-24E7A1C57A6E}" destId="{00F3E216-8604-42D0-86B2-2ED0F2158DC3}" srcOrd="1" destOrd="0" presId="urn:microsoft.com/office/officeart/2008/layout/NameandTitleOrganizationalChart"/>
    <dgm:cxn modelId="{70CCF422-F9DB-4AA4-BB29-31770B9ADDC4}" type="presOf" srcId="{FB1C97AD-DF55-429C-92A5-A13FDCC7ECC9}" destId="{007B7BEF-3C8C-4380-BB45-B476773F27B2}" srcOrd="0" destOrd="0" presId="urn:microsoft.com/office/officeart/2008/layout/NameandTitleOrganizationalChart"/>
    <dgm:cxn modelId="{11B48826-C3C1-4952-9C9A-D06DAD07DD88}" type="presOf" srcId="{9F533D9E-D647-4F23-95BB-79BBB4C16702}" destId="{FB20960C-078E-476F-AEBA-1E8D94F7D951}" srcOrd="1" destOrd="0" presId="urn:microsoft.com/office/officeart/2008/layout/NameandTitleOrganizationalChart"/>
    <dgm:cxn modelId="{30C2EB2D-2F1E-4772-B524-F633875C03D6}" srcId="{8053CF07-C607-4B11-830D-0F9643353863}" destId="{9F533D9E-D647-4F23-95BB-79BBB4C16702}" srcOrd="2" destOrd="0" parTransId="{FB1C97AD-DF55-429C-92A5-A13FDCC7ECC9}" sibTransId="{C4AFB7FB-4507-4234-B4A4-0E41D5CC2F1E}"/>
    <dgm:cxn modelId="{6C321437-C4F2-4571-A2AC-553E13648E4D}" type="presOf" srcId="{FEF2A9D1-D3A1-4DA2-A5CD-B664163082CA}" destId="{E9ACB668-911A-488C-8426-2F3B170C772D}" srcOrd="0" destOrd="0" presId="urn:microsoft.com/office/officeart/2008/layout/NameandTitleOrganizationalChart"/>
    <dgm:cxn modelId="{78CAAE37-BD2F-49DA-A7EF-FBFC611A15D6}" type="presOf" srcId="{9ECD4AC8-1E4B-4CAD-BE07-B96F3F044169}" destId="{1EEFE247-8ABA-466C-954B-0E41DCF798E6}" srcOrd="0" destOrd="0" presId="urn:microsoft.com/office/officeart/2008/layout/NameandTitleOrganizationalChart"/>
    <dgm:cxn modelId="{3A8B8539-D072-4601-A908-BDB7AAF9A9FF}" type="presOf" srcId="{972BF6BD-08EB-4EC2-B28D-857ED19DCA7A}" destId="{ADB290BC-7052-4769-A388-DA6C3980D4A4}" srcOrd="1" destOrd="0" presId="urn:microsoft.com/office/officeart/2008/layout/NameandTitleOrganizationalChart"/>
    <dgm:cxn modelId="{1B422C3C-DB77-4394-8A94-EDCBF3B4F6FD}" srcId="{8053CF07-C607-4B11-830D-0F9643353863}" destId="{FE3D370A-7581-425A-ACEA-0DE2CBFEB48E}" srcOrd="5" destOrd="0" parTransId="{1BFD5C83-7514-49E9-A099-82129D603961}" sibTransId="{A2657623-63D4-4F5B-B4A6-190B81D2A92E}"/>
    <dgm:cxn modelId="{DBE7BC3D-E1F2-49FE-BEF8-C51DC2041F14}" type="presOf" srcId="{7652CA20-F79D-4588-AE1A-F7C36A4B73B0}" destId="{642DE244-371E-443B-A658-405AB9D9D2BD}" srcOrd="0" destOrd="0" presId="urn:microsoft.com/office/officeart/2008/layout/NameandTitleOrganizationalChart"/>
    <dgm:cxn modelId="{479E3664-7C15-450E-BB1E-88737DBAA51A}" type="presOf" srcId="{FE3D370A-7581-425A-ACEA-0DE2CBFEB48E}" destId="{71BA6C82-E42E-439D-B2D3-D22BA2BEF655}" srcOrd="0" destOrd="0" presId="urn:microsoft.com/office/officeart/2008/layout/NameandTitleOrganizationalChart"/>
    <dgm:cxn modelId="{3A366745-2790-4512-8399-379284D66A60}" srcId="{8053CF07-C607-4B11-830D-0F9643353863}" destId="{F0DC617A-6D0B-4863-BB1A-FCF814116A24}" srcOrd="1" destOrd="0" parTransId="{7652CA20-F79D-4588-AE1A-F7C36A4B73B0}" sibTransId="{49FFD7CC-B917-443A-9E46-32DC50802A2C}"/>
    <dgm:cxn modelId="{FF81EE46-2151-40AD-B204-C3C50EFAFE99}" type="presOf" srcId="{1BFD5C83-7514-49E9-A099-82129D603961}" destId="{78C4E4F6-F187-4C62-A20E-A19F05AD9D8D}" srcOrd="0" destOrd="0" presId="urn:microsoft.com/office/officeart/2008/layout/NameandTitleOrganizationalChart"/>
    <dgm:cxn modelId="{7E1E5E67-0086-4EB4-A91D-FE2659855748}" type="presOf" srcId="{9ECD4AC8-1E4B-4CAD-BE07-B96F3F044169}" destId="{7899C4F8-1313-4891-B6A5-40726CDAB121}" srcOrd="1" destOrd="0" presId="urn:microsoft.com/office/officeart/2008/layout/NameandTitleOrganizationalChart"/>
    <dgm:cxn modelId="{15715B4A-3A34-434A-80D8-B055BF5F0303}" type="presOf" srcId="{15BEC3AF-3F08-4584-8BF6-30DFA97CF428}" destId="{43701950-8B38-48F4-879B-32419D5FEE4D}" srcOrd="1" destOrd="0" presId="urn:microsoft.com/office/officeart/2008/layout/NameandTitleOrganizationalChart"/>
    <dgm:cxn modelId="{5EE9A46B-1534-4397-BD68-84DC043FFC25}" srcId="{2EC0A257-DE90-4006-B6C7-B7733D6C6EF2}" destId="{8053CF07-C607-4B11-830D-0F9643353863}" srcOrd="0" destOrd="0" parTransId="{DB9C2D54-0801-4828-ABDD-BE09A484EDA3}" sibTransId="{FEF2A9D1-D3A1-4DA2-A5CD-B664163082CA}"/>
    <dgm:cxn modelId="{D3ED846C-07C8-480D-9078-A80F4D4FE10A}" srcId="{8053CF07-C607-4B11-830D-0F9643353863}" destId="{9143E400-7F2D-4407-B3BB-7176087F0E07}" srcOrd="3" destOrd="0" parTransId="{C9CD553E-0B01-4297-B911-C478676A6252}" sibTransId="{3216554F-3F86-47B8-A64D-9D1FE76936CE}"/>
    <dgm:cxn modelId="{9A76EE70-F34B-40CB-9B7E-069E926A2B3C}" type="presOf" srcId="{D1CB6F3D-1D69-408A-95CC-148E81C9113A}" destId="{CACCC839-5FEE-40A6-861A-06DBD9EBC66C}" srcOrd="0" destOrd="0" presId="urn:microsoft.com/office/officeart/2008/layout/NameandTitleOrganizationalChart"/>
    <dgm:cxn modelId="{24874C52-ED14-4934-BEA7-4266B2501DE0}" type="presOf" srcId="{C4AFB7FB-4507-4234-B4A4-0E41D5CC2F1E}" destId="{96536825-1B72-45EE-A190-A43516131BB1}" srcOrd="0" destOrd="0" presId="urn:microsoft.com/office/officeart/2008/layout/NameandTitleOrganizationalChart"/>
    <dgm:cxn modelId="{FD771A76-0BAA-429C-B100-3C38D35E6292}" type="presOf" srcId="{2BECC670-58E1-4BD8-B746-B705FBC6C6D2}" destId="{F8562155-73ED-4282-9A1C-1D42191DAAC9}" srcOrd="0" destOrd="0" presId="urn:microsoft.com/office/officeart/2008/layout/NameandTitleOrganizationalChart"/>
    <dgm:cxn modelId="{116CFB76-1947-4A44-A9BE-C598D3E8F803}" type="presOf" srcId="{79122C6D-7298-4566-9236-14A8BCA624E0}" destId="{718E9141-3968-4476-BA0E-02B2C09E0B9F}" srcOrd="1" destOrd="0" presId="urn:microsoft.com/office/officeart/2008/layout/NameandTitleOrganizationalChart"/>
    <dgm:cxn modelId="{4CF82377-845B-4BC7-B97E-09BC4C4B747F}" type="presOf" srcId="{73773E28-6F81-4D20-B788-C903D4F54318}" destId="{E922B01A-C2C2-4EAD-9C59-082708606680}" srcOrd="0" destOrd="0" presId="urn:microsoft.com/office/officeart/2008/layout/NameandTitleOrganizationalChart"/>
    <dgm:cxn modelId="{5BA18C79-242E-4E16-B2B3-BFCB7E760C6E}" type="presOf" srcId="{7FA6EBCF-912A-4F4A-8001-B29E85573E17}" destId="{FCCD7D7E-CE83-45BC-9765-DE69BB1A28D1}" srcOrd="1" destOrd="0" presId="urn:microsoft.com/office/officeart/2008/layout/NameandTitleOrganizationalChart"/>
    <dgm:cxn modelId="{C12D207A-7F3D-4701-BB87-F06E677AC96F}" type="presOf" srcId="{E9BAF075-877D-433F-BC53-8C82795529D2}" destId="{824AFCED-7336-4BF1-B452-A4A27B88B1C1}" srcOrd="0" destOrd="0" presId="urn:microsoft.com/office/officeart/2008/layout/NameandTitleOrganizationalChart"/>
    <dgm:cxn modelId="{77F73B7A-B87F-4BAE-8653-70608B1CB5C4}" type="presOf" srcId="{0F6769B3-684F-4BD2-A508-DB89070BD23B}" destId="{0CD6298A-F7B3-4130-B830-98CA3E940B1B}" srcOrd="0" destOrd="0" presId="urn:microsoft.com/office/officeart/2008/layout/NameandTitleOrganizationalChart"/>
    <dgm:cxn modelId="{373CC67A-69D5-44B1-8BCA-FAA129227399}" type="presOf" srcId="{A3BBB8AA-8BFC-48C7-8CB3-563B72190C68}" destId="{4DFAEF2D-F095-449A-B60C-A047794C7787}" srcOrd="0" destOrd="0" presId="urn:microsoft.com/office/officeart/2008/layout/NameandTitleOrganizationalChart"/>
    <dgm:cxn modelId="{BA0FB27E-CF71-4F3D-A5D8-624472E8217A}" type="presOf" srcId="{3216554F-3F86-47B8-A64D-9D1FE76936CE}" destId="{99F51457-5187-4C33-8DAB-1D13F878DF68}" srcOrd="0" destOrd="0" presId="urn:microsoft.com/office/officeart/2008/layout/NameandTitleOrganizationalChart"/>
    <dgm:cxn modelId="{993EAD80-C5B3-4592-A6B2-BA9A21E1F7FA}" type="presOf" srcId="{1D538004-37B2-4BA7-B85C-6FFDB7CAFB47}" destId="{27CBCE07-7D86-4692-AEB3-D6F48E28A0F6}" srcOrd="1" destOrd="0" presId="urn:microsoft.com/office/officeart/2008/layout/NameandTitleOrganizationalChart"/>
    <dgm:cxn modelId="{20C1F286-D70C-4561-9603-4D5FAF5B9127}" type="presOf" srcId="{8053CF07-C607-4B11-830D-0F9643353863}" destId="{97AF8195-6EF5-4262-925E-F548B2A75162}" srcOrd="0" destOrd="0" presId="urn:microsoft.com/office/officeart/2008/layout/NameandTitleOrganizationalChart"/>
    <dgm:cxn modelId="{61103A93-9C80-47D5-A699-128A3886752B}" type="presOf" srcId="{DF3009F5-24FA-4DF2-97AB-207A29D42B6B}" destId="{DCB428FA-8465-4105-9A24-8B50F1BE15FD}" srcOrd="0" destOrd="0" presId="urn:microsoft.com/office/officeart/2008/layout/NameandTitleOrganizationalChart"/>
    <dgm:cxn modelId="{59EA6B94-8A47-4B87-8585-E9E402EA26FF}" type="presOf" srcId="{A2657623-63D4-4F5B-B4A6-190B81D2A92E}" destId="{86F938B5-28AA-4B50-89EB-5BF5D7ACC110}" srcOrd="0" destOrd="0" presId="urn:microsoft.com/office/officeart/2008/layout/NameandTitleOrganizationalChart"/>
    <dgm:cxn modelId="{0C0E5A98-0B9D-4EB7-898B-FCD4097B0022}" srcId="{15BEC3AF-3F08-4584-8BF6-30DFA97CF428}" destId="{79122C6D-7298-4566-9236-14A8BCA624E0}" srcOrd="2" destOrd="0" parTransId="{DF3009F5-24FA-4DF2-97AB-207A29D42B6B}" sibTransId="{73773E28-6F81-4D20-B788-C903D4F54318}"/>
    <dgm:cxn modelId="{EF97389A-2843-4C1A-97F8-508AA4437E38}" type="presOf" srcId="{7FA6EBCF-912A-4F4A-8001-B29E85573E17}" destId="{5D19F753-655A-46DF-914F-CD46A0469628}" srcOrd="0" destOrd="0" presId="urn:microsoft.com/office/officeart/2008/layout/NameandTitleOrganizationalChart"/>
    <dgm:cxn modelId="{695FDC9B-E339-4AE5-B79C-D969E7F40704}" type="presOf" srcId="{4351A974-137E-4B00-9873-4F05B0D94D2B}" destId="{0DD4E0D4-690D-48BE-9E36-23A7C24A8D27}" srcOrd="0" destOrd="0" presId="urn:microsoft.com/office/officeart/2008/layout/NameandTitleOrganizationalChart"/>
    <dgm:cxn modelId="{5001E49D-98DC-4811-A768-A069D33E7F46}" type="presOf" srcId="{92AD9752-4C1B-44F9-A4B8-76B5F2B52240}" destId="{88539240-C038-4A2C-B836-6C3D4A1E5B62}" srcOrd="0" destOrd="0" presId="urn:microsoft.com/office/officeart/2008/layout/NameandTitleOrganizationalChart"/>
    <dgm:cxn modelId="{F14446A1-1B7A-428B-9EC7-EDFF501E4B51}" type="presOf" srcId="{786E31E5-C98C-4420-8C95-2D8F1696A4D0}" destId="{ABAA7303-287C-4DD4-A566-0690CEF5554D}" srcOrd="0" destOrd="0" presId="urn:microsoft.com/office/officeart/2008/layout/NameandTitleOrganizationalChart"/>
    <dgm:cxn modelId="{A81D4CA1-FB30-425C-BD09-953882AF2744}" type="presOf" srcId="{87DB1A2A-0870-4644-8A03-57DE9B41F1BF}" destId="{788E08FF-9DF5-40AA-A6CD-C3514A96D619}" srcOrd="0" destOrd="0" presId="urn:microsoft.com/office/officeart/2008/layout/NameandTitleOrganizationalChart"/>
    <dgm:cxn modelId="{F4B7D2A6-6185-4C3E-95CD-DF3C6579A0D5}" type="presOf" srcId="{1D538004-37B2-4BA7-B85C-6FFDB7CAFB47}" destId="{4B3A006C-1504-406C-AC73-BB1BEB2D760A}" srcOrd="0" destOrd="0" presId="urn:microsoft.com/office/officeart/2008/layout/NameandTitleOrganizationalChart"/>
    <dgm:cxn modelId="{D305BEA7-2048-4220-8512-D475FE314B4B}" type="presOf" srcId="{79122C6D-7298-4566-9236-14A8BCA624E0}" destId="{2C8D6EAB-93F6-44CE-9C69-240CA250D06A}" srcOrd="0" destOrd="0" presId="urn:microsoft.com/office/officeart/2008/layout/NameandTitleOrganizationalChart"/>
    <dgm:cxn modelId="{E8B253AC-51BF-48EF-A670-3F41BCA2CA0E}" srcId="{8053CF07-C607-4B11-830D-0F9643353863}" destId="{972BF6BD-08EB-4EC2-B28D-857ED19DCA7A}" srcOrd="4" destOrd="0" parTransId="{786E31E5-C98C-4420-8C95-2D8F1696A4D0}" sibTransId="{5E1DBCE4-1BF3-4D4B-A6B5-62BC3DC016FB}"/>
    <dgm:cxn modelId="{C83A65AD-C78A-4933-99A8-F2BFAD731ABC}" type="presOf" srcId="{8053CF07-C607-4B11-830D-0F9643353863}" destId="{B9C2D88F-ABDB-45DD-801C-6A8226E688EE}" srcOrd="1" destOrd="0" presId="urn:microsoft.com/office/officeart/2008/layout/NameandTitleOrganizationalChart"/>
    <dgm:cxn modelId="{56ED53AD-8A69-4E7C-A8B4-68671E001B23}" srcId="{15BEC3AF-3F08-4584-8BF6-30DFA97CF428}" destId="{1D538004-37B2-4BA7-B85C-6FFDB7CAFB47}" srcOrd="0" destOrd="0" parTransId="{92AD9752-4C1B-44F9-A4B8-76B5F2B52240}" sibTransId="{F274B7F3-C11A-4104-B4D9-5D6DD025F5D7}"/>
    <dgm:cxn modelId="{94AC5AB0-E15A-42B9-B23F-4E1F78898990}" srcId="{8053CF07-C607-4B11-830D-0F9643353863}" destId="{15BEC3AF-3F08-4584-8BF6-30DFA97CF428}" srcOrd="0" destOrd="0" parTransId="{87DB1A2A-0870-4644-8A03-57DE9B41F1BF}" sibTransId="{2BECC670-58E1-4BD8-B746-B705FBC6C6D2}"/>
    <dgm:cxn modelId="{88D5E2B2-8085-420D-AF2F-0844722D6663}" type="presOf" srcId="{9143E400-7F2D-4407-B3BB-7176087F0E07}" destId="{5E326CA3-F82A-4D69-AA5F-39D91C48C180}" srcOrd="0" destOrd="0" presId="urn:microsoft.com/office/officeart/2008/layout/NameandTitleOrganizationalChart"/>
    <dgm:cxn modelId="{4F23F8B3-E1D2-4A67-A5C1-C5DD5F870FDF}" type="presOf" srcId="{F0DC617A-6D0B-4863-BB1A-FCF814116A24}" destId="{FA70E857-9047-4FBC-95E9-CC405FBE0C66}" srcOrd="1" destOrd="0" presId="urn:microsoft.com/office/officeart/2008/layout/NameandTitleOrganizationalChart"/>
    <dgm:cxn modelId="{DE61B7C1-D16A-4799-B673-26E2EC37CB2A}" type="presOf" srcId="{FE3D370A-7581-425A-ACEA-0DE2CBFEB48E}" destId="{234B25C4-B5F7-44C6-B5A1-631FB7A9AD06}" srcOrd="1" destOrd="0" presId="urn:microsoft.com/office/officeart/2008/layout/NameandTitleOrganizationalChart"/>
    <dgm:cxn modelId="{5B51CDD0-11EE-4A3E-A580-CD6DBCD80D06}" type="presOf" srcId="{F0DC617A-6D0B-4863-BB1A-FCF814116A24}" destId="{56FD1D75-1B42-40B2-9370-4B0D36DAC517}" srcOrd="0" destOrd="0" presId="urn:microsoft.com/office/officeart/2008/layout/NameandTitleOrganizationalChart"/>
    <dgm:cxn modelId="{3DCBA0D1-E744-4FA3-861A-E53607144CB3}" type="presOf" srcId="{2EC0A257-DE90-4006-B6C7-B7733D6C6EF2}" destId="{73A4DF24-A9D7-4379-ABD8-90DA01A12574}" srcOrd="0" destOrd="0" presId="urn:microsoft.com/office/officeart/2008/layout/NameandTitleOrganizationalChart"/>
    <dgm:cxn modelId="{0B8031DD-C307-4E08-A2AB-F33D711E95D0}" srcId="{15BEC3AF-3F08-4584-8BF6-30DFA97CF428}" destId="{27F8A4E2-32D2-4725-B8E6-24E7A1C57A6E}" srcOrd="3" destOrd="0" parTransId="{0F216A9F-E588-4DE7-83B1-B014451FBA1E}" sibTransId="{4351A974-137E-4B00-9873-4F05B0D94D2B}"/>
    <dgm:cxn modelId="{3C9C60ED-A8EB-4BC4-8DCC-C46E7F2B078C}" type="presOf" srcId="{9F533D9E-D647-4F23-95BB-79BBB4C16702}" destId="{484C5FB5-5E1E-48FB-81E3-E1CE039AF105}" srcOrd="0" destOrd="0" presId="urn:microsoft.com/office/officeart/2008/layout/NameandTitleOrganizationalChart"/>
    <dgm:cxn modelId="{25389AF8-9408-499F-960D-55349BE5C08F}" type="presOf" srcId="{15BEC3AF-3F08-4584-8BF6-30DFA97CF428}" destId="{63F14E3F-5688-4695-ABFD-61CAA630AC81}" srcOrd="0" destOrd="0" presId="urn:microsoft.com/office/officeart/2008/layout/NameandTitleOrganizationalChart"/>
    <dgm:cxn modelId="{CC1AB0EE-446F-4AB1-B689-C16DCA62DD7F}" type="presParOf" srcId="{73A4DF24-A9D7-4379-ABD8-90DA01A12574}" destId="{BC87AFCF-BA9D-4177-9072-A15E850B1E53}" srcOrd="0" destOrd="0" presId="urn:microsoft.com/office/officeart/2008/layout/NameandTitleOrganizationalChart"/>
    <dgm:cxn modelId="{016D3850-3EBD-46FC-A6EF-B1E4BD399361}" type="presParOf" srcId="{BC87AFCF-BA9D-4177-9072-A15E850B1E53}" destId="{D54E5851-4FA9-4F2D-B3B7-262D81BC8629}" srcOrd="0" destOrd="0" presId="urn:microsoft.com/office/officeart/2008/layout/NameandTitleOrganizationalChart"/>
    <dgm:cxn modelId="{69FF2AB6-DCC6-46D8-B492-45FC1AF6119C}" type="presParOf" srcId="{D54E5851-4FA9-4F2D-B3B7-262D81BC8629}" destId="{97AF8195-6EF5-4262-925E-F548B2A75162}" srcOrd="0" destOrd="0" presId="urn:microsoft.com/office/officeart/2008/layout/NameandTitleOrganizationalChart"/>
    <dgm:cxn modelId="{8F26D63C-8188-481D-8D01-4344A1BB2239}" type="presParOf" srcId="{D54E5851-4FA9-4F2D-B3B7-262D81BC8629}" destId="{E9ACB668-911A-488C-8426-2F3B170C772D}" srcOrd="1" destOrd="0" presId="urn:microsoft.com/office/officeart/2008/layout/NameandTitleOrganizationalChart"/>
    <dgm:cxn modelId="{A7822598-6086-45A5-824D-C23B01E20930}" type="presParOf" srcId="{D54E5851-4FA9-4F2D-B3B7-262D81BC8629}" destId="{B9C2D88F-ABDB-45DD-801C-6A8226E688EE}" srcOrd="2" destOrd="0" presId="urn:microsoft.com/office/officeart/2008/layout/NameandTitleOrganizationalChart"/>
    <dgm:cxn modelId="{A3FA0C77-B8D4-441D-A352-24D9EFC80E89}" type="presParOf" srcId="{BC87AFCF-BA9D-4177-9072-A15E850B1E53}" destId="{56B24DDB-EFAE-4A80-8180-4DED740E9AED}" srcOrd="1" destOrd="0" presId="urn:microsoft.com/office/officeart/2008/layout/NameandTitleOrganizationalChart"/>
    <dgm:cxn modelId="{FA0AEF46-4000-4A26-8815-C3F9C36BBDD9}" type="presParOf" srcId="{56B24DDB-EFAE-4A80-8180-4DED740E9AED}" destId="{788E08FF-9DF5-40AA-A6CD-C3514A96D619}" srcOrd="0" destOrd="0" presId="urn:microsoft.com/office/officeart/2008/layout/NameandTitleOrganizationalChart"/>
    <dgm:cxn modelId="{2DE5F862-3B9B-47CC-B329-E1B218250B56}" type="presParOf" srcId="{56B24DDB-EFAE-4A80-8180-4DED740E9AED}" destId="{272C9741-3BB5-4B15-B837-57935EF0519A}" srcOrd="1" destOrd="0" presId="urn:microsoft.com/office/officeart/2008/layout/NameandTitleOrganizationalChart"/>
    <dgm:cxn modelId="{9F4E508A-F487-4440-9943-570C69BE1DFB}" type="presParOf" srcId="{272C9741-3BB5-4B15-B837-57935EF0519A}" destId="{67FF01EB-FBB2-4D37-AC31-2C7B8F1D9E99}" srcOrd="0" destOrd="0" presId="urn:microsoft.com/office/officeart/2008/layout/NameandTitleOrganizationalChart"/>
    <dgm:cxn modelId="{052AF3B5-A008-4D29-BEE4-02129195F110}" type="presParOf" srcId="{67FF01EB-FBB2-4D37-AC31-2C7B8F1D9E99}" destId="{63F14E3F-5688-4695-ABFD-61CAA630AC81}" srcOrd="0" destOrd="0" presId="urn:microsoft.com/office/officeart/2008/layout/NameandTitleOrganizationalChart"/>
    <dgm:cxn modelId="{E934ABBF-2FFC-4224-BC00-20D20F7E3E24}" type="presParOf" srcId="{67FF01EB-FBB2-4D37-AC31-2C7B8F1D9E99}" destId="{F8562155-73ED-4282-9A1C-1D42191DAAC9}" srcOrd="1" destOrd="0" presId="urn:microsoft.com/office/officeart/2008/layout/NameandTitleOrganizationalChart"/>
    <dgm:cxn modelId="{BCC9510A-1C7A-4702-82F6-C19A276B1BD7}" type="presParOf" srcId="{67FF01EB-FBB2-4D37-AC31-2C7B8F1D9E99}" destId="{43701950-8B38-48F4-879B-32419D5FEE4D}" srcOrd="2" destOrd="0" presId="urn:microsoft.com/office/officeart/2008/layout/NameandTitleOrganizationalChart"/>
    <dgm:cxn modelId="{7E994A1F-455A-4616-A772-6EA9344D22AD}" type="presParOf" srcId="{272C9741-3BB5-4B15-B837-57935EF0519A}" destId="{BFAD03A7-2003-4077-B823-F715C5F7B7FE}" srcOrd="1" destOrd="0" presId="urn:microsoft.com/office/officeart/2008/layout/NameandTitleOrganizationalChart"/>
    <dgm:cxn modelId="{E3F900A6-E641-4AAD-8DD6-F664F4E8D36F}" type="presParOf" srcId="{BFAD03A7-2003-4077-B823-F715C5F7B7FE}" destId="{88539240-C038-4A2C-B836-6C3D4A1E5B62}" srcOrd="0" destOrd="0" presId="urn:microsoft.com/office/officeart/2008/layout/NameandTitleOrganizationalChart"/>
    <dgm:cxn modelId="{B58F892F-759E-4B78-9402-AA52B5DD52F3}" type="presParOf" srcId="{BFAD03A7-2003-4077-B823-F715C5F7B7FE}" destId="{7E0C58EB-EFAA-4B6E-8948-EDE5BC9C2566}" srcOrd="1" destOrd="0" presId="urn:microsoft.com/office/officeart/2008/layout/NameandTitleOrganizationalChart"/>
    <dgm:cxn modelId="{52438D1B-AB9D-4A6D-849C-A062492FE84A}" type="presParOf" srcId="{7E0C58EB-EFAA-4B6E-8948-EDE5BC9C2566}" destId="{E50D120E-C7CB-45C7-A5E4-35549D38C216}" srcOrd="0" destOrd="0" presId="urn:microsoft.com/office/officeart/2008/layout/NameandTitleOrganizationalChart"/>
    <dgm:cxn modelId="{82073392-23B5-4FFB-B408-B2D28E824989}" type="presParOf" srcId="{E50D120E-C7CB-45C7-A5E4-35549D38C216}" destId="{4B3A006C-1504-406C-AC73-BB1BEB2D760A}" srcOrd="0" destOrd="0" presId="urn:microsoft.com/office/officeart/2008/layout/NameandTitleOrganizationalChart"/>
    <dgm:cxn modelId="{92D4CBA7-DF04-4F2E-ACB2-EA124DC701D7}" type="presParOf" srcId="{E50D120E-C7CB-45C7-A5E4-35549D38C216}" destId="{37840E63-CD8B-4152-BA93-DF340BEEB0DE}" srcOrd="1" destOrd="0" presId="urn:microsoft.com/office/officeart/2008/layout/NameandTitleOrganizationalChart"/>
    <dgm:cxn modelId="{4A62AF8F-B927-4C1A-8951-A33372AB1896}" type="presParOf" srcId="{E50D120E-C7CB-45C7-A5E4-35549D38C216}" destId="{27CBCE07-7D86-4692-AEB3-D6F48E28A0F6}" srcOrd="2" destOrd="0" presId="urn:microsoft.com/office/officeart/2008/layout/NameandTitleOrganizationalChart"/>
    <dgm:cxn modelId="{2BDB1861-E96A-4555-B739-3C4B62BD82FE}" type="presParOf" srcId="{7E0C58EB-EFAA-4B6E-8948-EDE5BC9C2566}" destId="{B7344826-6570-41E3-88B1-C3D2B542D283}" srcOrd="1" destOrd="0" presId="urn:microsoft.com/office/officeart/2008/layout/NameandTitleOrganizationalChart"/>
    <dgm:cxn modelId="{68367FCE-C115-4D60-80F4-1FB234B7835E}" type="presParOf" srcId="{7E0C58EB-EFAA-4B6E-8948-EDE5BC9C2566}" destId="{8AE8B4A7-CA5D-4F6E-A1A8-339AB7DF438F}" srcOrd="2" destOrd="0" presId="urn:microsoft.com/office/officeart/2008/layout/NameandTitleOrganizationalChart"/>
    <dgm:cxn modelId="{09D0FA7A-542B-4208-AC22-5FA20BAE47C8}" type="presParOf" srcId="{BFAD03A7-2003-4077-B823-F715C5F7B7FE}" destId="{0CD6298A-F7B3-4130-B830-98CA3E940B1B}" srcOrd="2" destOrd="0" presId="urn:microsoft.com/office/officeart/2008/layout/NameandTitleOrganizationalChart"/>
    <dgm:cxn modelId="{4341B0DE-70ED-4105-8780-116588822FA8}" type="presParOf" srcId="{BFAD03A7-2003-4077-B823-F715C5F7B7FE}" destId="{3D37E6F6-1D21-4600-A250-B5C67F5B0114}" srcOrd="3" destOrd="0" presId="urn:microsoft.com/office/officeart/2008/layout/NameandTitleOrganizationalChart"/>
    <dgm:cxn modelId="{2C8EB99F-8C10-4C7A-A04F-3C598DEE5A85}" type="presParOf" srcId="{3D37E6F6-1D21-4600-A250-B5C67F5B0114}" destId="{02643A8B-53E6-4196-86AD-A5A8DF2DC1C3}" srcOrd="0" destOrd="0" presId="urn:microsoft.com/office/officeart/2008/layout/NameandTitleOrganizationalChart"/>
    <dgm:cxn modelId="{199BB209-13E4-4D47-972C-072397D0EF5E}" type="presParOf" srcId="{02643A8B-53E6-4196-86AD-A5A8DF2DC1C3}" destId="{1EEFE247-8ABA-466C-954B-0E41DCF798E6}" srcOrd="0" destOrd="0" presId="urn:microsoft.com/office/officeart/2008/layout/NameandTitleOrganizationalChart"/>
    <dgm:cxn modelId="{1EE514B1-B66E-4702-8DAB-7E2369608852}" type="presParOf" srcId="{02643A8B-53E6-4196-86AD-A5A8DF2DC1C3}" destId="{4DFAEF2D-F095-449A-B60C-A047794C7787}" srcOrd="1" destOrd="0" presId="urn:microsoft.com/office/officeart/2008/layout/NameandTitleOrganizationalChart"/>
    <dgm:cxn modelId="{A8686A7C-BDCE-4F33-B7AD-E228147632CA}" type="presParOf" srcId="{02643A8B-53E6-4196-86AD-A5A8DF2DC1C3}" destId="{7899C4F8-1313-4891-B6A5-40726CDAB121}" srcOrd="2" destOrd="0" presId="urn:microsoft.com/office/officeart/2008/layout/NameandTitleOrganizationalChart"/>
    <dgm:cxn modelId="{E00030E4-B1E9-484C-BD34-978806A48BCE}" type="presParOf" srcId="{3D37E6F6-1D21-4600-A250-B5C67F5B0114}" destId="{BB337FD0-4F8E-4066-9180-E07B3702124B}" srcOrd="1" destOrd="0" presId="urn:microsoft.com/office/officeart/2008/layout/NameandTitleOrganizationalChart"/>
    <dgm:cxn modelId="{8A34B29B-C6C8-4B14-9550-9DF1CB7EC8C0}" type="presParOf" srcId="{3D37E6F6-1D21-4600-A250-B5C67F5B0114}" destId="{1088F1DE-2FE9-4CC6-A502-85E3F1D95B98}" srcOrd="2" destOrd="0" presId="urn:microsoft.com/office/officeart/2008/layout/NameandTitleOrganizationalChart"/>
    <dgm:cxn modelId="{970E5572-E5FF-4B73-9250-815B0A2FA562}" type="presParOf" srcId="{BFAD03A7-2003-4077-B823-F715C5F7B7FE}" destId="{DCB428FA-8465-4105-9A24-8B50F1BE15FD}" srcOrd="4" destOrd="0" presId="urn:microsoft.com/office/officeart/2008/layout/NameandTitleOrganizationalChart"/>
    <dgm:cxn modelId="{D473B490-21D4-4BF5-B952-E48448BB5196}" type="presParOf" srcId="{BFAD03A7-2003-4077-B823-F715C5F7B7FE}" destId="{F4A8A3EC-B5E9-4450-B9EB-ED547B74A253}" srcOrd="5" destOrd="0" presId="urn:microsoft.com/office/officeart/2008/layout/NameandTitleOrganizationalChart"/>
    <dgm:cxn modelId="{DDFA4DD6-6A2A-4489-8279-DD0EA6A37D90}" type="presParOf" srcId="{F4A8A3EC-B5E9-4450-B9EB-ED547B74A253}" destId="{42A501F9-D055-47DF-A984-D5324072306E}" srcOrd="0" destOrd="0" presId="urn:microsoft.com/office/officeart/2008/layout/NameandTitleOrganizationalChart"/>
    <dgm:cxn modelId="{8AF2B5E3-A692-4CD2-A807-15B9652B884E}" type="presParOf" srcId="{42A501F9-D055-47DF-A984-D5324072306E}" destId="{2C8D6EAB-93F6-44CE-9C69-240CA250D06A}" srcOrd="0" destOrd="0" presId="urn:microsoft.com/office/officeart/2008/layout/NameandTitleOrganizationalChart"/>
    <dgm:cxn modelId="{522ACDC0-7159-4A2F-BE5E-E9DA5ECEF7BC}" type="presParOf" srcId="{42A501F9-D055-47DF-A984-D5324072306E}" destId="{E922B01A-C2C2-4EAD-9C59-082708606680}" srcOrd="1" destOrd="0" presId="urn:microsoft.com/office/officeart/2008/layout/NameandTitleOrganizationalChart"/>
    <dgm:cxn modelId="{9871BC83-6511-43C8-BDA1-3FE00BDB491E}" type="presParOf" srcId="{42A501F9-D055-47DF-A984-D5324072306E}" destId="{718E9141-3968-4476-BA0E-02B2C09E0B9F}" srcOrd="2" destOrd="0" presId="urn:microsoft.com/office/officeart/2008/layout/NameandTitleOrganizationalChart"/>
    <dgm:cxn modelId="{80804F98-7DC4-49C4-A5B5-2886C01CD517}" type="presParOf" srcId="{F4A8A3EC-B5E9-4450-B9EB-ED547B74A253}" destId="{F81776BB-7BAF-4D63-8D68-92A69EAA97CC}" srcOrd="1" destOrd="0" presId="urn:microsoft.com/office/officeart/2008/layout/NameandTitleOrganizationalChart"/>
    <dgm:cxn modelId="{BAA903BF-AD08-49B0-A76A-6F5206A47BE3}" type="presParOf" srcId="{F4A8A3EC-B5E9-4450-B9EB-ED547B74A253}" destId="{AD4A8DF2-E924-4B00-8EFA-2390BB468546}" srcOrd="2" destOrd="0" presId="urn:microsoft.com/office/officeart/2008/layout/NameandTitleOrganizationalChart"/>
    <dgm:cxn modelId="{5D2C7558-B5B4-40D5-ACBA-8DEFE7FA7B61}" type="presParOf" srcId="{BFAD03A7-2003-4077-B823-F715C5F7B7FE}" destId="{29FC1A3E-6208-426A-9FC5-034CDB197EB4}" srcOrd="6" destOrd="0" presId="urn:microsoft.com/office/officeart/2008/layout/NameandTitleOrganizationalChart"/>
    <dgm:cxn modelId="{69B6242B-FB0D-4A2D-AC05-E6AADD988749}" type="presParOf" srcId="{BFAD03A7-2003-4077-B823-F715C5F7B7FE}" destId="{C6FDB69B-0AFA-485F-8939-5B2FAEBBDF56}" srcOrd="7" destOrd="0" presId="urn:microsoft.com/office/officeart/2008/layout/NameandTitleOrganizationalChart"/>
    <dgm:cxn modelId="{D7819374-C9AA-4447-AC9D-DA246A7E2CA1}" type="presParOf" srcId="{C6FDB69B-0AFA-485F-8939-5B2FAEBBDF56}" destId="{CC8F03E3-2934-4F0E-854A-2A4198E73FA9}" srcOrd="0" destOrd="0" presId="urn:microsoft.com/office/officeart/2008/layout/NameandTitleOrganizationalChart"/>
    <dgm:cxn modelId="{AD8D5DFD-07FA-4895-A72C-531AE0849CDA}" type="presParOf" srcId="{CC8F03E3-2934-4F0E-854A-2A4198E73FA9}" destId="{A3EE22F1-22AA-4176-A717-83DC170B80C1}" srcOrd="0" destOrd="0" presId="urn:microsoft.com/office/officeart/2008/layout/NameandTitleOrganizationalChart"/>
    <dgm:cxn modelId="{93B0629C-15DE-4FEE-A4F7-92208A7CF849}" type="presParOf" srcId="{CC8F03E3-2934-4F0E-854A-2A4198E73FA9}" destId="{0DD4E0D4-690D-48BE-9E36-23A7C24A8D27}" srcOrd="1" destOrd="0" presId="urn:microsoft.com/office/officeart/2008/layout/NameandTitleOrganizationalChart"/>
    <dgm:cxn modelId="{81D368C3-D941-4745-9952-7B3C426C59A7}" type="presParOf" srcId="{CC8F03E3-2934-4F0E-854A-2A4198E73FA9}" destId="{00F3E216-8604-42D0-86B2-2ED0F2158DC3}" srcOrd="2" destOrd="0" presId="urn:microsoft.com/office/officeart/2008/layout/NameandTitleOrganizationalChart"/>
    <dgm:cxn modelId="{FEA0F638-E8FA-4BAE-9553-A8702169C93C}" type="presParOf" srcId="{C6FDB69B-0AFA-485F-8939-5B2FAEBBDF56}" destId="{4473894B-ED5F-4239-9757-21D6C69B0CC5}" srcOrd="1" destOrd="0" presId="urn:microsoft.com/office/officeart/2008/layout/NameandTitleOrganizationalChart"/>
    <dgm:cxn modelId="{112A5169-4AA2-445D-A225-7CB14B8654B0}" type="presParOf" srcId="{C6FDB69B-0AFA-485F-8939-5B2FAEBBDF56}" destId="{2D3BFDF0-7D81-4EDB-BD97-21749B73695C}" srcOrd="2" destOrd="0" presId="urn:microsoft.com/office/officeart/2008/layout/NameandTitleOrganizationalChart"/>
    <dgm:cxn modelId="{53437C08-6AB8-4BD1-B1F5-3113606FBBAC}" type="presParOf" srcId="{272C9741-3BB5-4B15-B837-57935EF0519A}" destId="{5153E975-798C-4355-A387-A388A2C1B6A7}" srcOrd="2" destOrd="0" presId="urn:microsoft.com/office/officeart/2008/layout/NameandTitleOrganizationalChart"/>
    <dgm:cxn modelId="{64544C5E-33FD-4DB8-95F0-2766F0DA29EE}" type="presParOf" srcId="{56B24DDB-EFAE-4A80-8180-4DED740E9AED}" destId="{642DE244-371E-443B-A658-405AB9D9D2BD}" srcOrd="2" destOrd="0" presId="urn:microsoft.com/office/officeart/2008/layout/NameandTitleOrganizationalChart"/>
    <dgm:cxn modelId="{0B45CA11-41B0-4991-84A7-DC1D51EE638C}" type="presParOf" srcId="{56B24DDB-EFAE-4A80-8180-4DED740E9AED}" destId="{A29F3F34-9BED-4669-AC39-52862C5561B8}" srcOrd="3" destOrd="0" presId="urn:microsoft.com/office/officeart/2008/layout/NameandTitleOrganizationalChart"/>
    <dgm:cxn modelId="{A3A4627F-EDFB-4BDB-BFDB-1EBC486063EE}" type="presParOf" srcId="{A29F3F34-9BED-4669-AC39-52862C5561B8}" destId="{EF3BF37A-2656-4388-8877-B64F252A75C4}" srcOrd="0" destOrd="0" presId="urn:microsoft.com/office/officeart/2008/layout/NameandTitleOrganizationalChart"/>
    <dgm:cxn modelId="{DAC8A633-3498-4DA6-8064-BAAFF0C1CE8A}" type="presParOf" srcId="{EF3BF37A-2656-4388-8877-B64F252A75C4}" destId="{56FD1D75-1B42-40B2-9370-4B0D36DAC517}" srcOrd="0" destOrd="0" presId="urn:microsoft.com/office/officeart/2008/layout/NameandTitleOrganizationalChart"/>
    <dgm:cxn modelId="{5056380E-441F-4741-A1EC-E5A50000D224}" type="presParOf" srcId="{EF3BF37A-2656-4388-8877-B64F252A75C4}" destId="{F435C413-6873-40C1-A7D3-64A81C9F3259}" srcOrd="1" destOrd="0" presId="urn:microsoft.com/office/officeart/2008/layout/NameandTitleOrganizationalChart"/>
    <dgm:cxn modelId="{2FBD6025-59AE-4E69-A84C-5FE9B90A407D}" type="presParOf" srcId="{EF3BF37A-2656-4388-8877-B64F252A75C4}" destId="{FA70E857-9047-4FBC-95E9-CC405FBE0C66}" srcOrd="2" destOrd="0" presId="urn:microsoft.com/office/officeart/2008/layout/NameandTitleOrganizationalChart"/>
    <dgm:cxn modelId="{144314BF-FE5C-4CCF-BC22-691F4D5A8116}" type="presParOf" srcId="{A29F3F34-9BED-4669-AC39-52862C5561B8}" destId="{1DF3512C-03A2-40CC-8AAF-92B41A42C7F5}" srcOrd="1" destOrd="0" presId="urn:microsoft.com/office/officeart/2008/layout/NameandTitleOrganizationalChart"/>
    <dgm:cxn modelId="{39DAAEE0-0DDC-4EA9-AED1-E854090F9664}" type="presParOf" srcId="{A29F3F34-9BED-4669-AC39-52862C5561B8}" destId="{F453DB49-F68F-4AEA-A969-B78D861BA256}" srcOrd="2" destOrd="0" presId="urn:microsoft.com/office/officeart/2008/layout/NameandTitleOrganizationalChart"/>
    <dgm:cxn modelId="{C22D2555-D743-4D77-A35B-DF52F5CADCC8}" type="presParOf" srcId="{56B24DDB-EFAE-4A80-8180-4DED740E9AED}" destId="{007B7BEF-3C8C-4380-BB45-B476773F27B2}" srcOrd="4" destOrd="0" presId="urn:microsoft.com/office/officeart/2008/layout/NameandTitleOrganizationalChart"/>
    <dgm:cxn modelId="{FB4B23B7-ED66-485C-960A-6B87D299DAA7}" type="presParOf" srcId="{56B24DDB-EFAE-4A80-8180-4DED740E9AED}" destId="{DEDE77F3-F9D6-4551-80ED-388F1FD2F452}" srcOrd="5" destOrd="0" presId="urn:microsoft.com/office/officeart/2008/layout/NameandTitleOrganizationalChart"/>
    <dgm:cxn modelId="{5576B28C-A7E8-477C-9F0E-F75B15DB38E6}" type="presParOf" srcId="{DEDE77F3-F9D6-4551-80ED-388F1FD2F452}" destId="{B3EFDBF5-68CB-4F5F-9001-174CA672590D}" srcOrd="0" destOrd="0" presId="urn:microsoft.com/office/officeart/2008/layout/NameandTitleOrganizationalChart"/>
    <dgm:cxn modelId="{CDF92A9D-F9F1-4A5B-BCC6-82CAE9FBB2E0}" type="presParOf" srcId="{B3EFDBF5-68CB-4F5F-9001-174CA672590D}" destId="{484C5FB5-5E1E-48FB-81E3-E1CE039AF105}" srcOrd="0" destOrd="0" presId="urn:microsoft.com/office/officeart/2008/layout/NameandTitleOrganizationalChart"/>
    <dgm:cxn modelId="{6EAAEA40-3338-4C68-8B60-F7F739DFEAA1}" type="presParOf" srcId="{B3EFDBF5-68CB-4F5F-9001-174CA672590D}" destId="{96536825-1B72-45EE-A190-A43516131BB1}" srcOrd="1" destOrd="0" presId="urn:microsoft.com/office/officeart/2008/layout/NameandTitleOrganizationalChart"/>
    <dgm:cxn modelId="{7C238A7B-C06D-419F-B900-2FD65B6B60A4}" type="presParOf" srcId="{B3EFDBF5-68CB-4F5F-9001-174CA672590D}" destId="{FB20960C-078E-476F-AEBA-1E8D94F7D951}" srcOrd="2" destOrd="0" presId="urn:microsoft.com/office/officeart/2008/layout/NameandTitleOrganizationalChart"/>
    <dgm:cxn modelId="{25241063-E17D-4455-A588-8189DD89F0AA}" type="presParOf" srcId="{DEDE77F3-F9D6-4551-80ED-388F1FD2F452}" destId="{D37B82B2-A367-4749-85EF-3FBDD2A7350D}" srcOrd="1" destOrd="0" presId="urn:microsoft.com/office/officeart/2008/layout/NameandTitleOrganizationalChart"/>
    <dgm:cxn modelId="{B4654356-AF87-4946-AE2B-06055AC78AFA}" type="presParOf" srcId="{DEDE77F3-F9D6-4551-80ED-388F1FD2F452}" destId="{858D8E1C-4E80-40AB-AC6A-425F2F21F9B7}" srcOrd="2" destOrd="0" presId="urn:microsoft.com/office/officeart/2008/layout/NameandTitleOrganizationalChart"/>
    <dgm:cxn modelId="{DDB5A8CD-6BAA-4AFC-BE85-3C55CEDEF7C6}" type="presParOf" srcId="{56B24DDB-EFAE-4A80-8180-4DED740E9AED}" destId="{3B0516A6-593D-49DA-B2D6-A883636A532C}" srcOrd="6" destOrd="0" presId="urn:microsoft.com/office/officeart/2008/layout/NameandTitleOrganizationalChart"/>
    <dgm:cxn modelId="{8CF5E011-9535-44CD-9786-D283777ED0BA}" type="presParOf" srcId="{56B24DDB-EFAE-4A80-8180-4DED740E9AED}" destId="{3D8B255B-1284-4AB9-9089-AE66F1428EF2}" srcOrd="7" destOrd="0" presId="urn:microsoft.com/office/officeart/2008/layout/NameandTitleOrganizationalChart"/>
    <dgm:cxn modelId="{41235740-1942-47B2-90F2-FCD36FE5EF36}" type="presParOf" srcId="{3D8B255B-1284-4AB9-9089-AE66F1428EF2}" destId="{6F4BED3F-56C2-4CDA-B095-8F0304E6A70F}" srcOrd="0" destOrd="0" presId="urn:microsoft.com/office/officeart/2008/layout/NameandTitleOrganizationalChart"/>
    <dgm:cxn modelId="{086E91A3-C559-4827-9582-1DD5F94C1BB1}" type="presParOf" srcId="{6F4BED3F-56C2-4CDA-B095-8F0304E6A70F}" destId="{5E326CA3-F82A-4D69-AA5F-39D91C48C180}" srcOrd="0" destOrd="0" presId="urn:microsoft.com/office/officeart/2008/layout/NameandTitleOrganizationalChart"/>
    <dgm:cxn modelId="{2FD141DD-0EBB-4571-AA20-31338614A916}" type="presParOf" srcId="{6F4BED3F-56C2-4CDA-B095-8F0304E6A70F}" destId="{99F51457-5187-4C33-8DAB-1D13F878DF68}" srcOrd="1" destOrd="0" presId="urn:microsoft.com/office/officeart/2008/layout/NameandTitleOrganizationalChart"/>
    <dgm:cxn modelId="{460ACB66-911F-43ED-90B2-9B40C12978AA}" type="presParOf" srcId="{6F4BED3F-56C2-4CDA-B095-8F0304E6A70F}" destId="{79864671-E054-4D6B-B0B2-5DBF04822089}" srcOrd="2" destOrd="0" presId="urn:microsoft.com/office/officeart/2008/layout/NameandTitleOrganizationalChart"/>
    <dgm:cxn modelId="{15EC5A0C-5F3E-4B44-B25A-5CB73A3B06DF}" type="presParOf" srcId="{3D8B255B-1284-4AB9-9089-AE66F1428EF2}" destId="{83AEF020-03F1-4921-8BE3-B4A4D22B3DAE}" srcOrd="1" destOrd="0" presId="urn:microsoft.com/office/officeart/2008/layout/NameandTitleOrganizationalChart"/>
    <dgm:cxn modelId="{C5FFE9DB-BEE5-481D-9187-32A5DEEDBBB3}" type="presParOf" srcId="{3D8B255B-1284-4AB9-9089-AE66F1428EF2}" destId="{F0E2DA94-18C2-4825-BBB6-E8DABC90EB6F}" srcOrd="2" destOrd="0" presId="urn:microsoft.com/office/officeart/2008/layout/NameandTitleOrganizationalChart"/>
    <dgm:cxn modelId="{4385BFD2-9112-41FE-9700-DABDAD8942FC}" type="presParOf" srcId="{56B24DDB-EFAE-4A80-8180-4DED740E9AED}" destId="{ABAA7303-287C-4DD4-A566-0690CEF5554D}" srcOrd="8" destOrd="0" presId="urn:microsoft.com/office/officeart/2008/layout/NameandTitleOrganizationalChart"/>
    <dgm:cxn modelId="{A5409F42-2DB8-4B21-B9FD-25F5AB48F5D5}" type="presParOf" srcId="{56B24DDB-EFAE-4A80-8180-4DED740E9AED}" destId="{85AD58FF-080B-4017-892F-B3260629975B}" srcOrd="9" destOrd="0" presId="urn:microsoft.com/office/officeart/2008/layout/NameandTitleOrganizationalChart"/>
    <dgm:cxn modelId="{39C3D54F-ECCC-43ED-BB83-8F207BAD5F67}" type="presParOf" srcId="{85AD58FF-080B-4017-892F-B3260629975B}" destId="{DAEFE031-9C46-49E2-BBEA-1ABFA228AAE9}" srcOrd="0" destOrd="0" presId="urn:microsoft.com/office/officeart/2008/layout/NameandTitleOrganizationalChart"/>
    <dgm:cxn modelId="{65040CCF-5854-433C-966F-D5079D684424}" type="presParOf" srcId="{DAEFE031-9C46-49E2-BBEA-1ABFA228AAE9}" destId="{56E3AC8D-E060-40E5-9573-0ED38ECAD8DD}" srcOrd="0" destOrd="0" presId="urn:microsoft.com/office/officeart/2008/layout/NameandTitleOrganizationalChart"/>
    <dgm:cxn modelId="{78925031-75EA-4AE4-9F1C-C544F1A6E9FA}" type="presParOf" srcId="{DAEFE031-9C46-49E2-BBEA-1ABFA228AAE9}" destId="{B8618311-D8CC-4A75-AF90-0E214617416C}" srcOrd="1" destOrd="0" presId="urn:microsoft.com/office/officeart/2008/layout/NameandTitleOrganizationalChart"/>
    <dgm:cxn modelId="{FCEC14EA-150D-4887-B954-533DA6B7AEDB}" type="presParOf" srcId="{DAEFE031-9C46-49E2-BBEA-1ABFA228AAE9}" destId="{ADB290BC-7052-4769-A388-DA6C3980D4A4}" srcOrd="2" destOrd="0" presId="urn:microsoft.com/office/officeart/2008/layout/NameandTitleOrganizationalChart"/>
    <dgm:cxn modelId="{FBF4F702-3005-475C-94C3-DFF5BACECBDD}" type="presParOf" srcId="{85AD58FF-080B-4017-892F-B3260629975B}" destId="{183FB563-8053-4778-B638-172C396AFD31}" srcOrd="1" destOrd="0" presId="urn:microsoft.com/office/officeart/2008/layout/NameandTitleOrganizationalChart"/>
    <dgm:cxn modelId="{9FCB7BC2-4BC7-451F-94D9-A65039C4CEE4}" type="presParOf" srcId="{85AD58FF-080B-4017-892F-B3260629975B}" destId="{CCC2DE5F-69E7-4219-986B-9F07BEDFB118}" srcOrd="2" destOrd="0" presId="urn:microsoft.com/office/officeart/2008/layout/NameandTitleOrganizationalChart"/>
    <dgm:cxn modelId="{C1A44762-E6D0-4C1B-A1DB-E4D5BFA0769E}" type="presParOf" srcId="{56B24DDB-EFAE-4A80-8180-4DED740E9AED}" destId="{78C4E4F6-F187-4C62-A20E-A19F05AD9D8D}" srcOrd="10" destOrd="0" presId="urn:microsoft.com/office/officeart/2008/layout/NameandTitleOrganizationalChart"/>
    <dgm:cxn modelId="{5489A829-72C4-4435-A89D-046A723A3815}" type="presParOf" srcId="{56B24DDB-EFAE-4A80-8180-4DED740E9AED}" destId="{847D326D-6BDE-43D3-82AB-0DC6EF92115B}" srcOrd="11" destOrd="0" presId="urn:microsoft.com/office/officeart/2008/layout/NameandTitleOrganizationalChart"/>
    <dgm:cxn modelId="{83F993C5-4868-4EE1-9F3F-5C90FF49358C}" type="presParOf" srcId="{847D326D-6BDE-43D3-82AB-0DC6EF92115B}" destId="{459B57AF-663A-4C00-9172-20322AFDA2F5}" srcOrd="0" destOrd="0" presId="urn:microsoft.com/office/officeart/2008/layout/NameandTitleOrganizationalChart"/>
    <dgm:cxn modelId="{45B536EB-ECC3-4361-95C9-CF629F41BF8E}" type="presParOf" srcId="{459B57AF-663A-4C00-9172-20322AFDA2F5}" destId="{71BA6C82-E42E-439D-B2D3-D22BA2BEF655}" srcOrd="0" destOrd="0" presId="urn:microsoft.com/office/officeart/2008/layout/NameandTitleOrganizationalChart"/>
    <dgm:cxn modelId="{518258E6-53C6-45BE-9328-74D1C0558118}" type="presParOf" srcId="{459B57AF-663A-4C00-9172-20322AFDA2F5}" destId="{86F938B5-28AA-4B50-89EB-5BF5D7ACC110}" srcOrd="1" destOrd="0" presId="urn:microsoft.com/office/officeart/2008/layout/NameandTitleOrganizationalChart"/>
    <dgm:cxn modelId="{D3A64552-CD8C-4C2F-848F-C515312676D0}" type="presParOf" srcId="{459B57AF-663A-4C00-9172-20322AFDA2F5}" destId="{234B25C4-B5F7-44C6-B5A1-631FB7A9AD06}" srcOrd="2" destOrd="0" presId="urn:microsoft.com/office/officeart/2008/layout/NameandTitleOrganizationalChart"/>
    <dgm:cxn modelId="{285844BB-DC1F-4085-B25D-469BFAA5E31E}" type="presParOf" srcId="{847D326D-6BDE-43D3-82AB-0DC6EF92115B}" destId="{37E0B393-7FC4-4568-BE4C-77CA092B06BE}" srcOrd="1" destOrd="0" presId="urn:microsoft.com/office/officeart/2008/layout/NameandTitleOrganizationalChart"/>
    <dgm:cxn modelId="{F33D2526-0BF5-45D4-A4AA-441572C49746}" type="presParOf" srcId="{847D326D-6BDE-43D3-82AB-0DC6EF92115B}" destId="{7B145C21-2195-4AB8-9E74-E324C97FE58F}" srcOrd="2" destOrd="0" presId="urn:microsoft.com/office/officeart/2008/layout/NameandTitleOrganizationalChart"/>
    <dgm:cxn modelId="{E5D7E1EC-A9C4-474D-9241-CEB357AA15D9}" type="presParOf" srcId="{56B24DDB-EFAE-4A80-8180-4DED740E9AED}" destId="{CACCC839-5FEE-40A6-861A-06DBD9EBC66C}" srcOrd="12" destOrd="0" presId="urn:microsoft.com/office/officeart/2008/layout/NameandTitleOrganizationalChart"/>
    <dgm:cxn modelId="{999F6CEB-2C90-45AA-95BA-CB3F7D91E953}" type="presParOf" srcId="{56B24DDB-EFAE-4A80-8180-4DED740E9AED}" destId="{3D5AA779-1A5F-4305-ADCC-CBB4AA274B36}" srcOrd="13" destOrd="0" presId="urn:microsoft.com/office/officeart/2008/layout/NameandTitleOrganizationalChart"/>
    <dgm:cxn modelId="{40AC6CA9-ABDC-4D18-BA5F-522E58CED9D1}" type="presParOf" srcId="{3D5AA779-1A5F-4305-ADCC-CBB4AA274B36}" destId="{D94401F7-F6A0-48E5-8469-88136F10C445}" srcOrd="0" destOrd="0" presId="urn:microsoft.com/office/officeart/2008/layout/NameandTitleOrganizationalChart"/>
    <dgm:cxn modelId="{3E6D8E69-D671-4CE3-8146-57F246ADDA28}" type="presParOf" srcId="{D94401F7-F6A0-48E5-8469-88136F10C445}" destId="{5D19F753-655A-46DF-914F-CD46A0469628}" srcOrd="0" destOrd="0" presId="urn:microsoft.com/office/officeart/2008/layout/NameandTitleOrganizationalChart"/>
    <dgm:cxn modelId="{8E650D55-2CE6-479C-82E8-A8DFF0465DE8}" type="presParOf" srcId="{D94401F7-F6A0-48E5-8469-88136F10C445}" destId="{824AFCED-7336-4BF1-B452-A4A27B88B1C1}" srcOrd="1" destOrd="0" presId="urn:microsoft.com/office/officeart/2008/layout/NameandTitleOrganizationalChart"/>
    <dgm:cxn modelId="{E1AC8B28-9C45-4D6E-BD25-C1BC0D04F045}" type="presParOf" srcId="{D94401F7-F6A0-48E5-8469-88136F10C445}" destId="{FCCD7D7E-CE83-45BC-9765-DE69BB1A28D1}" srcOrd="2" destOrd="0" presId="urn:microsoft.com/office/officeart/2008/layout/NameandTitleOrganizationalChart"/>
    <dgm:cxn modelId="{2B45BF00-4A8B-413E-B078-B3DE803461C6}" type="presParOf" srcId="{3D5AA779-1A5F-4305-ADCC-CBB4AA274B36}" destId="{EA6C8FBA-C60E-47DE-97EC-386C35DA3955}" srcOrd="1" destOrd="0" presId="urn:microsoft.com/office/officeart/2008/layout/NameandTitleOrganizationalChart"/>
    <dgm:cxn modelId="{35F4A503-271B-4AE1-B27F-FBA44CBAFE69}" type="presParOf" srcId="{3D5AA779-1A5F-4305-ADCC-CBB4AA274B36}" destId="{C59F02BF-0AB2-4033-B400-465AC18D6807}" srcOrd="2" destOrd="0" presId="urn:microsoft.com/office/officeart/2008/layout/NameandTitleOrganizationalChart"/>
    <dgm:cxn modelId="{BBF5B4D5-70B9-4A1E-8101-3DAF1E2B8A5E}" type="presParOf" srcId="{BC87AFCF-BA9D-4177-9072-A15E850B1E53}" destId="{B07B1665-606F-4AD5-8666-179CABC8745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CC839-5FEE-40A6-861A-06DBD9EBC66C}">
      <dsp:nvSpPr>
        <dsp:cNvPr id="0" name=""/>
        <dsp:cNvSpPr/>
      </dsp:nvSpPr>
      <dsp:spPr>
        <a:xfrm>
          <a:off x="6034317" y="1766497"/>
          <a:ext cx="5423229" cy="32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89"/>
              </a:lnTo>
              <a:lnTo>
                <a:pt x="5423229" y="191389"/>
              </a:lnTo>
              <a:lnTo>
                <a:pt x="5423229" y="32104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C4E4F6-F187-4C62-A20E-A19F05AD9D8D}">
      <dsp:nvSpPr>
        <dsp:cNvPr id="0" name=""/>
        <dsp:cNvSpPr/>
      </dsp:nvSpPr>
      <dsp:spPr>
        <a:xfrm>
          <a:off x="6034317" y="1766497"/>
          <a:ext cx="3983424" cy="32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89"/>
              </a:lnTo>
              <a:lnTo>
                <a:pt x="3983424" y="191389"/>
              </a:lnTo>
              <a:lnTo>
                <a:pt x="3983424" y="32104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A7303-287C-4DD4-A566-0690CEF5554D}">
      <dsp:nvSpPr>
        <dsp:cNvPr id="0" name=""/>
        <dsp:cNvSpPr/>
      </dsp:nvSpPr>
      <dsp:spPr>
        <a:xfrm>
          <a:off x="6034317" y="1766497"/>
          <a:ext cx="2543618" cy="32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89"/>
              </a:lnTo>
              <a:lnTo>
                <a:pt x="2543618" y="191389"/>
              </a:lnTo>
              <a:lnTo>
                <a:pt x="2543618" y="32104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516A6-593D-49DA-B2D6-A883636A532C}">
      <dsp:nvSpPr>
        <dsp:cNvPr id="0" name=""/>
        <dsp:cNvSpPr/>
      </dsp:nvSpPr>
      <dsp:spPr>
        <a:xfrm>
          <a:off x="6034317" y="1766497"/>
          <a:ext cx="1103813" cy="32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89"/>
              </a:lnTo>
              <a:lnTo>
                <a:pt x="1103813" y="191389"/>
              </a:lnTo>
              <a:lnTo>
                <a:pt x="1103813" y="32104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B7BEF-3C8C-4380-BB45-B476773F27B2}">
      <dsp:nvSpPr>
        <dsp:cNvPr id="0" name=""/>
        <dsp:cNvSpPr/>
      </dsp:nvSpPr>
      <dsp:spPr>
        <a:xfrm>
          <a:off x="5698325" y="1766497"/>
          <a:ext cx="335991" cy="321040"/>
        </a:xfrm>
        <a:custGeom>
          <a:avLst/>
          <a:gdLst/>
          <a:ahLst/>
          <a:cxnLst/>
          <a:rect l="0" t="0" r="0" b="0"/>
          <a:pathLst>
            <a:path>
              <a:moveTo>
                <a:pt x="335991" y="0"/>
              </a:moveTo>
              <a:lnTo>
                <a:pt x="335991" y="191389"/>
              </a:lnTo>
              <a:lnTo>
                <a:pt x="0" y="191389"/>
              </a:lnTo>
              <a:lnTo>
                <a:pt x="0" y="32104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2DE244-371E-443B-A658-405AB9D9D2BD}">
      <dsp:nvSpPr>
        <dsp:cNvPr id="0" name=""/>
        <dsp:cNvSpPr/>
      </dsp:nvSpPr>
      <dsp:spPr>
        <a:xfrm>
          <a:off x="4258520" y="1766497"/>
          <a:ext cx="1775797" cy="321040"/>
        </a:xfrm>
        <a:custGeom>
          <a:avLst/>
          <a:gdLst/>
          <a:ahLst/>
          <a:cxnLst/>
          <a:rect l="0" t="0" r="0" b="0"/>
          <a:pathLst>
            <a:path>
              <a:moveTo>
                <a:pt x="1775797" y="0"/>
              </a:moveTo>
              <a:lnTo>
                <a:pt x="1775797" y="191389"/>
              </a:lnTo>
              <a:lnTo>
                <a:pt x="0" y="191389"/>
              </a:lnTo>
              <a:lnTo>
                <a:pt x="0" y="32104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C1A3E-6208-426A-9FC5-034CDB197EB4}">
      <dsp:nvSpPr>
        <dsp:cNvPr id="0" name=""/>
        <dsp:cNvSpPr/>
      </dsp:nvSpPr>
      <dsp:spPr>
        <a:xfrm>
          <a:off x="2818714" y="2643185"/>
          <a:ext cx="2159708" cy="32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89"/>
              </a:lnTo>
              <a:lnTo>
                <a:pt x="2159708" y="191389"/>
              </a:lnTo>
              <a:lnTo>
                <a:pt x="2159708" y="32104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428FA-8465-4105-9A24-8B50F1BE15FD}">
      <dsp:nvSpPr>
        <dsp:cNvPr id="0" name=""/>
        <dsp:cNvSpPr/>
      </dsp:nvSpPr>
      <dsp:spPr>
        <a:xfrm>
          <a:off x="2818714" y="2643185"/>
          <a:ext cx="719902" cy="32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89"/>
              </a:lnTo>
              <a:lnTo>
                <a:pt x="719902" y="191389"/>
              </a:lnTo>
              <a:lnTo>
                <a:pt x="719902" y="32104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6298A-F7B3-4130-B830-98CA3E940B1B}">
      <dsp:nvSpPr>
        <dsp:cNvPr id="0" name=""/>
        <dsp:cNvSpPr/>
      </dsp:nvSpPr>
      <dsp:spPr>
        <a:xfrm>
          <a:off x="2098811" y="2643185"/>
          <a:ext cx="719902" cy="321040"/>
        </a:xfrm>
        <a:custGeom>
          <a:avLst/>
          <a:gdLst/>
          <a:ahLst/>
          <a:cxnLst/>
          <a:rect l="0" t="0" r="0" b="0"/>
          <a:pathLst>
            <a:path>
              <a:moveTo>
                <a:pt x="719902" y="0"/>
              </a:moveTo>
              <a:lnTo>
                <a:pt x="719902" y="191389"/>
              </a:lnTo>
              <a:lnTo>
                <a:pt x="0" y="191389"/>
              </a:lnTo>
              <a:lnTo>
                <a:pt x="0" y="32104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39240-C038-4A2C-B836-6C3D4A1E5B62}">
      <dsp:nvSpPr>
        <dsp:cNvPr id="0" name=""/>
        <dsp:cNvSpPr/>
      </dsp:nvSpPr>
      <dsp:spPr>
        <a:xfrm>
          <a:off x="659006" y="2643185"/>
          <a:ext cx="2159708" cy="321040"/>
        </a:xfrm>
        <a:custGeom>
          <a:avLst/>
          <a:gdLst/>
          <a:ahLst/>
          <a:cxnLst/>
          <a:rect l="0" t="0" r="0" b="0"/>
          <a:pathLst>
            <a:path>
              <a:moveTo>
                <a:pt x="2159708" y="0"/>
              </a:moveTo>
              <a:lnTo>
                <a:pt x="2159708" y="191389"/>
              </a:lnTo>
              <a:lnTo>
                <a:pt x="0" y="191389"/>
              </a:lnTo>
              <a:lnTo>
                <a:pt x="0" y="32104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E08FF-9DF5-40AA-A6CD-C3514A96D619}">
      <dsp:nvSpPr>
        <dsp:cNvPr id="0" name=""/>
        <dsp:cNvSpPr/>
      </dsp:nvSpPr>
      <dsp:spPr>
        <a:xfrm>
          <a:off x="2818714" y="1766497"/>
          <a:ext cx="3215602" cy="321040"/>
        </a:xfrm>
        <a:custGeom>
          <a:avLst/>
          <a:gdLst/>
          <a:ahLst/>
          <a:cxnLst/>
          <a:rect l="0" t="0" r="0" b="0"/>
          <a:pathLst>
            <a:path>
              <a:moveTo>
                <a:pt x="3215602" y="0"/>
              </a:moveTo>
              <a:lnTo>
                <a:pt x="3215602" y="191389"/>
              </a:lnTo>
              <a:lnTo>
                <a:pt x="0" y="191389"/>
              </a:lnTo>
              <a:lnTo>
                <a:pt x="0" y="32104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F8195-6EF5-4262-925E-F548B2A75162}">
      <dsp:nvSpPr>
        <dsp:cNvPr id="0" name=""/>
        <dsp:cNvSpPr/>
      </dsp:nvSpPr>
      <dsp:spPr>
        <a:xfrm>
          <a:off x="5497724" y="1210849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7840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자료형</a:t>
          </a:r>
          <a:endParaRPr lang="en-US" sz="14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5497724" y="1210849"/>
        <a:ext cx="1073184" cy="555647"/>
      </dsp:txXfrm>
    </dsp:sp>
    <dsp:sp modelId="{E9ACB668-911A-488C-8426-2F3B170C772D}">
      <dsp:nvSpPr>
        <dsp:cNvPr id="0" name=""/>
        <dsp:cNvSpPr/>
      </dsp:nvSpPr>
      <dsp:spPr>
        <a:xfrm>
          <a:off x="5712315" y="1643019"/>
          <a:ext cx="965866" cy="185215"/>
        </a:xfrm>
        <a:prstGeom prst="rect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5712315" y="1643019"/>
        <a:ext cx="965866" cy="185215"/>
      </dsp:txXfrm>
    </dsp:sp>
    <dsp:sp modelId="{63F14E3F-5688-4695-ABFD-61CAA630AC81}">
      <dsp:nvSpPr>
        <dsp:cNvPr id="0" name=""/>
        <dsp:cNvSpPr/>
      </dsp:nvSpPr>
      <dsp:spPr>
        <a:xfrm>
          <a:off x="2282122" y="2087537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숫자형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(number)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2282122" y="2087537"/>
        <a:ext cx="1073184" cy="555647"/>
      </dsp:txXfrm>
    </dsp:sp>
    <dsp:sp modelId="{F8562155-73ED-4282-9A1C-1D42191DAAC9}">
      <dsp:nvSpPr>
        <dsp:cNvPr id="0" name=""/>
        <dsp:cNvSpPr/>
      </dsp:nvSpPr>
      <dsp:spPr>
        <a:xfrm>
          <a:off x="2496759" y="2519708"/>
          <a:ext cx="965866" cy="185215"/>
        </a:xfrm>
        <a:prstGeom prst="rect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2496759" y="2519708"/>
        <a:ext cx="965866" cy="185215"/>
      </dsp:txXfrm>
    </dsp:sp>
    <dsp:sp modelId="{4B3A006C-1504-406C-AC73-BB1BEB2D760A}">
      <dsp:nvSpPr>
        <dsp:cNvPr id="0" name=""/>
        <dsp:cNvSpPr/>
      </dsp:nvSpPr>
      <dsp:spPr>
        <a:xfrm>
          <a:off x="122414" y="2964226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정수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(int, integer)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122414" y="2964226"/>
        <a:ext cx="1073184" cy="555647"/>
      </dsp:txXfrm>
    </dsp:sp>
    <dsp:sp modelId="{37840E63-CD8B-4152-BA93-DF340BEEB0DE}">
      <dsp:nvSpPr>
        <dsp:cNvPr id="0" name=""/>
        <dsp:cNvSpPr/>
      </dsp:nvSpPr>
      <dsp:spPr>
        <a:xfrm>
          <a:off x="337051" y="3396396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120</a:t>
          </a:r>
        </a:p>
      </dsp:txBody>
      <dsp:txXfrm>
        <a:off x="337051" y="3396396"/>
        <a:ext cx="965866" cy="185215"/>
      </dsp:txXfrm>
    </dsp:sp>
    <dsp:sp modelId="{1EEFE247-8ABA-466C-954B-0E41DCF798E6}">
      <dsp:nvSpPr>
        <dsp:cNvPr id="0" name=""/>
        <dsp:cNvSpPr/>
      </dsp:nvSpPr>
      <dsp:spPr>
        <a:xfrm>
          <a:off x="1562219" y="2964226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실수형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(floating-point)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1562219" y="2964226"/>
        <a:ext cx="1073184" cy="555647"/>
      </dsp:txXfrm>
    </dsp:sp>
    <dsp:sp modelId="{4DFAEF2D-F095-449A-B60C-A047794C7787}">
      <dsp:nvSpPr>
        <dsp:cNvPr id="0" name=""/>
        <dsp:cNvSpPr/>
      </dsp:nvSpPr>
      <dsp:spPr>
        <a:xfrm>
          <a:off x="1776856" y="3396396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120.5</a:t>
          </a:r>
        </a:p>
      </dsp:txBody>
      <dsp:txXfrm>
        <a:off x="1776856" y="3396396"/>
        <a:ext cx="965866" cy="185215"/>
      </dsp:txXfrm>
    </dsp:sp>
    <dsp:sp modelId="{2C8D6EAB-93F6-44CE-9C69-240CA250D06A}">
      <dsp:nvSpPr>
        <dsp:cNvPr id="0" name=""/>
        <dsp:cNvSpPr/>
      </dsp:nvSpPr>
      <dsp:spPr>
        <a:xfrm>
          <a:off x="3002024" y="2964226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8</a:t>
          </a: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진수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(octal)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3002024" y="2964226"/>
        <a:ext cx="1073184" cy="555647"/>
      </dsp:txXfrm>
    </dsp:sp>
    <dsp:sp modelId="{E922B01A-C2C2-4EAD-9C59-082708606680}">
      <dsp:nvSpPr>
        <dsp:cNvPr id="0" name=""/>
        <dsp:cNvSpPr/>
      </dsp:nvSpPr>
      <dsp:spPr>
        <a:xfrm>
          <a:off x="3216661" y="3396396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0o12</a:t>
          </a:r>
        </a:p>
      </dsp:txBody>
      <dsp:txXfrm>
        <a:off x="3216661" y="3396396"/>
        <a:ext cx="965866" cy="185215"/>
      </dsp:txXfrm>
    </dsp:sp>
    <dsp:sp modelId="{A3EE22F1-22AA-4176-A717-83DC170B80C1}">
      <dsp:nvSpPr>
        <dsp:cNvPr id="0" name=""/>
        <dsp:cNvSpPr/>
      </dsp:nvSpPr>
      <dsp:spPr>
        <a:xfrm>
          <a:off x="4441830" y="2964226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16</a:t>
          </a: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진수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(hexadecimal)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4441830" y="2964226"/>
        <a:ext cx="1073184" cy="555647"/>
      </dsp:txXfrm>
    </dsp:sp>
    <dsp:sp modelId="{0DD4E0D4-690D-48BE-9E36-23A7C24A8D27}">
      <dsp:nvSpPr>
        <dsp:cNvPr id="0" name=""/>
        <dsp:cNvSpPr/>
      </dsp:nvSpPr>
      <dsp:spPr>
        <a:xfrm>
          <a:off x="4656467" y="3396396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0x12</a:t>
          </a:r>
        </a:p>
      </dsp:txBody>
      <dsp:txXfrm>
        <a:off x="4656467" y="3396396"/>
        <a:ext cx="965866" cy="185215"/>
      </dsp:txXfrm>
    </dsp:sp>
    <dsp:sp modelId="{56FD1D75-1B42-40B2-9370-4B0D36DAC517}">
      <dsp:nvSpPr>
        <dsp:cNvPr id="0" name=""/>
        <dsp:cNvSpPr/>
      </dsp:nvSpPr>
      <dsp:spPr>
        <a:xfrm>
          <a:off x="3721927" y="2087537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문자열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(string)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3721927" y="2087537"/>
        <a:ext cx="1073184" cy="555647"/>
      </dsp:txXfrm>
    </dsp:sp>
    <dsp:sp modelId="{F435C413-6873-40C1-A7D3-64A81C9F3259}">
      <dsp:nvSpPr>
        <dsp:cNvPr id="0" name=""/>
        <dsp:cNvSpPr/>
      </dsp:nvSpPr>
      <dsp:spPr>
        <a:xfrm>
          <a:off x="3936564" y="2519708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“Hello World”</a:t>
          </a:r>
        </a:p>
      </dsp:txBody>
      <dsp:txXfrm>
        <a:off x="3936564" y="2519708"/>
        <a:ext cx="965866" cy="185215"/>
      </dsp:txXfrm>
    </dsp:sp>
    <dsp:sp modelId="{484C5FB5-5E1E-48FB-81E3-E1CE039AF105}">
      <dsp:nvSpPr>
        <dsp:cNvPr id="0" name=""/>
        <dsp:cNvSpPr/>
      </dsp:nvSpPr>
      <dsp:spPr>
        <a:xfrm>
          <a:off x="5161733" y="2087537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리스트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(list)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5161733" y="2087537"/>
        <a:ext cx="1073184" cy="555647"/>
      </dsp:txXfrm>
    </dsp:sp>
    <dsp:sp modelId="{96536825-1B72-45EE-A190-A43516131BB1}">
      <dsp:nvSpPr>
        <dsp:cNvPr id="0" name=""/>
        <dsp:cNvSpPr/>
      </dsp:nvSpPr>
      <dsp:spPr>
        <a:xfrm>
          <a:off x="5376369" y="2519708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[1,3,5,7,9]</a:t>
          </a:r>
        </a:p>
      </dsp:txBody>
      <dsp:txXfrm>
        <a:off x="5376369" y="2519708"/>
        <a:ext cx="965866" cy="185215"/>
      </dsp:txXfrm>
    </dsp:sp>
    <dsp:sp modelId="{5E326CA3-F82A-4D69-AA5F-39D91C48C180}">
      <dsp:nvSpPr>
        <dsp:cNvPr id="0" name=""/>
        <dsp:cNvSpPr/>
      </dsp:nvSpPr>
      <dsp:spPr>
        <a:xfrm>
          <a:off x="6601538" y="2087537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900" kern="1200" dirty="0" err="1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튜플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(tuple)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6601538" y="2087537"/>
        <a:ext cx="1073184" cy="555647"/>
      </dsp:txXfrm>
    </dsp:sp>
    <dsp:sp modelId="{99F51457-5187-4C33-8DAB-1D13F878DF68}">
      <dsp:nvSpPr>
        <dsp:cNvPr id="0" name=""/>
        <dsp:cNvSpPr/>
      </dsp:nvSpPr>
      <dsp:spPr>
        <a:xfrm>
          <a:off x="6816175" y="2519708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{1,3,5,7,9}</a:t>
          </a:r>
        </a:p>
      </dsp:txBody>
      <dsp:txXfrm>
        <a:off x="6816175" y="2519708"/>
        <a:ext cx="965866" cy="185215"/>
      </dsp:txXfrm>
    </dsp:sp>
    <dsp:sp modelId="{56E3AC8D-E060-40E5-9573-0ED38ECAD8DD}">
      <dsp:nvSpPr>
        <dsp:cNvPr id="0" name=""/>
        <dsp:cNvSpPr/>
      </dsp:nvSpPr>
      <dsp:spPr>
        <a:xfrm>
          <a:off x="8041343" y="2087537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사전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(dictionary)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8041343" y="2087537"/>
        <a:ext cx="1073184" cy="555647"/>
      </dsp:txXfrm>
    </dsp:sp>
    <dsp:sp modelId="{B8618311-D8CC-4A75-AF90-0E214617416C}">
      <dsp:nvSpPr>
        <dsp:cNvPr id="0" name=""/>
        <dsp:cNvSpPr/>
      </dsp:nvSpPr>
      <dsp:spPr>
        <a:xfrm>
          <a:off x="8255980" y="2519708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{‘name’:’</a:t>
          </a:r>
          <a:r>
            <a:rPr lang="en-US" sz="900" kern="1200" dirty="0" err="1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choi</a:t>
          </a: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’}</a:t>
          </a:r>
        </a:p>
      </dsp:txBody>
      <dsp:txXfrm>
        <a:off x="8255980" y="2519708"/>
        <a:ext cx="965866" cy="185215"/>
      </dsp:txXfrm>
    </dsp:sp>
    <dsp:sp modelId="{71BA6C82-E42E-439D-B2D3-D22BA2BEF655}">
      <dsp:nvSpPr>
        <dsp:cNvPr id="0" name=""/>
        <dsp:cNvSpPr/>
      </dsp:nvSpPr>
      <dsp:spPr>
        <a:xfrm>
          <a:off x="9481149" y="2087537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집합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(set)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9481149" y="2087537"/>
        <a:ext cx="1073184" cy="555647"/>
      </dsp:txXfrm>
    </dsp:sp>
    <dsp:sp modelId="{86F938B5-28AA-4B50-89EB-5BF5D7ACC110}">
      <dsp:nvSpPr>
        <dsp:cNvPr id="0" name=""/>
        <dsp:cNvSpPr/>
      </dsp:nvSpPr>
      <dsp:spPr>
        <a:xfrm>
          <a:off x="9695786" y="2519708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{‘</a:t>
          </a:r>
          <a:r>
            <a:rPr lang="en-US" sz="900" kern="1200" dirty="0" err="1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H’,’e’,’l’,’o</a:t>
          </a: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’}</a:t>
          </a:r>
        </a:p>
      </dsp:txBody>
      <dsp:txXfrm>
        <a:off x="9695786" y="2519708"/>
        <a:ext cx="965866" cy="185215"/>
      </dsp:txXfrm>
    </dsp:sp>
    <dsp:sp modelId="{5D19F753-655A-46DF-914F-CD46A0469628}">
      <dsp:nvSpPr>
        <dsp:cNvPr id="0" name=""/>
        <dsp:cNvSpPr/>
      </dsp:nvSpPr>
      <dsp:spPr>
        <a:xfrm>
          <a:off x="10920954" y="2087537"/>
          <a:ext cx="1073184" cy="55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84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불</a:t>
          </a:r>
          <a:b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</a:br>
          <a:r>
            <a:rPr lang="en-US" altLang="ko-KR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(bool)</a:t>
          </a:r>
          <a:endParaRPr lang="en-US" sz="900" kern="1200" dirty="0">
            <a:latin typeface="배달의민족 도현" panose="020B0600000101010101" pitchFamily="50" charset="-127"/>
            <a:ea typeface="배달의민족 도현" panose="020B0600000101010101" pitchFamily="50" charset="-127"/>
          </a:endParaRPr>
        </a:p>
      </dsp:txBody>
      <dsp:txXfrm>
        <a:off x="10920954" y="2087537"/>
        <a:ext cx="1073184" cy="555647"/>
      </dsp:txXfrm>
    </dsp:sp>
    <dsp:sp modelId="{824AFCED-7336-4BF1-B452-A4A27B88B1C1}">
      <dsp:nvSpPr>
        <dsp:cNvPr id="0" name=""/>
        <dsp:cNvSpPr/>
      </dsp:nvSpPr>
      <dsp:spPr>
        <a:xfrm>
          <a:off x="11135591" y="2519708"/>
          <a:ext cx="965866" cy="185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배달의민족 도현" panose="020B0600000101010101" pitchFamily="50" charset="-127"/>
              <a:ea typeface="배달의민족 도현" panose="020B0600000101010101" pitchFamily="50" charset="-127"/>
            </a:rPr>
            <a:t>True, False</a:t>
          </a:r>
        </a:p>
      </dsp:txBody>
      <dsp:txXfrm>
        <a:off x="11135591" y="2519708"/>
        <a:ext cx="965866" cy="185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28E9A-3D3A-424C-9736-E99FEA23198F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52913-95E1-4257-9879-6F4F9EDC9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9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52913-95E1-4257-9879-6F4F9EDC9B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2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2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5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95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260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9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16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9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84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3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1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5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5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4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5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3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3E9C9BD-E75C-4CAB-BA1D-781FDAB2D05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60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9FB1A-4528-43C5-903B-DFEFA4D48C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altLang="ko-KR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2</a:t>
            </a:r>
            <a:r>
              <a:rPr lang="ko-KR" altLang="en-US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장</a:t>
            </a:r>
            <a:r>
              <a:rPr lang="en-US" altLang="ko-KR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. </a:t>
            </a:r>
            <a:r>
              <a:rPr lang="ko-KR" altLang="en-US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파이썬 프로그래밍의 기초</a:t>
            </a:r>
            <a:r>
              <a:rPr lang="en-US" altLang="ko-KR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, </a:t>
            </a:r>
            <a:r>
              <a:rPr lang="ko-KR" altLang="en-US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자료형</a:t>
            </a:r>
            <a:endParaRPr lang="en-US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0702A7-16A3-43E6-8B70-5D32FB25A5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 algn="r"/>
            <a:r>
              <a:rPr lang="ko-KR" altLang="en-US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최현석</a:t>
            </a:r>
            <a:endParaRPr lang="en-US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186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자료형의 종류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graphicFrame>
        <p:nvGraphicFramePr>
          <p:cNvPr id="7" name="내용 개체 틀 6">
            <a:extLst>
              <a:ext uri="{FF2B5EF4-FFF2-40B4-BE49-F238E27FC236}">
                <a16:creationId xmlns:a16="http://schemas.microsoft.com/office/drawing/2014/main" id="{807C89E4-F1CA-4830-BB3C-CD7B75C7FE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83220"/>
              </p:ext>
            </p:extLst>
          </p:nvPr>
        </p:nvGraphicFramePr>
        <p:xfrm>
          <a:off x="0" y="1455938"/>
          <a:ext cx="12223872" cy="4792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392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자료형의 특징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,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연산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,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함수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6D4D1FA7-5FCF-4BBD-8BB6-54A9197426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178330"/>
              </p:ext>
            </p:extLst>
          </p:nvPr>
        </p:nvGraphicFramePr>
        <p:xfrm>
          <a:off x="914400" y="1749719"/>
          <a:ext cx="10353675" cy="376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225">
                  <a:extLst>
                    <a:ext uri="{9D8B030D-6E8A-4147-A177-3AD203B41FA5}">
                      <a16:colId xmlns:a16="http://schemas.microsoft.com/office/drawing/2014/main" val="2812310331"/>
                    </a:ext>
                  </a:extLst>
                </a:gridCol>
                <a:gridCol w="3451225">
                  <a:extLst>
                    <a:ext uri="{9D8B030D-6E8A-4147-A177-3AD203B41FA5}">
                      <a16:colId xmlns:a16="http://schemas.microsoft.com/office/drawing/2014/main" val="2414399207"/>
                    </a:ext>
                  </a:extLst>
                </a:gridCol>
                <a:gridCol w="3451225">
                  <a:extLst>
                    <a:ext uri="{9D8B030D-6E8A-4147-A177-3AD203B41FA5}">
                      <a16:colId xmlns:a16="http://schemas.microsoft.com/office/drawing/2014/main" val="393897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자료형</a:t>
                      </a:r>
                      <a:endParaRPr lang="en-US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연산</a:t>
                      </a:r>
                      <a:endParaRPr lang="en-US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함수</a:t>
                      </a:r>
                      <a:endParaRPr lang="en-US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1879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숫자형 </a:t>
                      </a:r>
                      <a:r>
                        <a:rPr lang="en-US" altLang="ko-KR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(number)</a:t>
                      </a:r>
                      <a:endParaRPr lang="en-US" sz="16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사칙연산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(+ - * / // %)</a:t>
                      </a:r>
                    </a:p>
                    <a:p>
                      <a:r>
                        <a:rPr lang="en-US" sz="9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		</a:t>
                      </a:r>
                      <a:r>
                        <a:rPr lang="ko-KR" altLang="en-US" sz="9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몫  나머지</a:t>
                      </a:r>
                      <a:endParaRPr lang="en-US" sz="9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84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문자열 </a:t>
                      </a:r>
                      <a:r>
                        <a:rPr lang="en-US" altLang="ko-KR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(string)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 = “Raspberry Pi”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문장 더하기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“Hello”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+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“ world!”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=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“Hello world!”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곱하기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“Hi ” * 2 = “Hi 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Hi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“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인덱싱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a = “Have a nice day”</a:t>
                      </a:r>
                      <a:b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</a:b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a[0]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“H”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ko-KR" altLang="en-US" sz="14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슬라이싱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문자열 나누기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) </a:t>
                      </a:r>
                      <a:b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</a:b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a[0:4]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“Have”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문자 개수 세기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(count)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a.count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(‘r’)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2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위치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찾기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(find, index)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a.find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(‘s’)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a.index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(‘s’)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2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* 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없는 경우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find : return -1 / index : Error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문자열 삽입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(join)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"-".join(a)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'R-a-s-p-b-e-r-r-y- -P-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i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'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대소문자 변경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(upper, lower)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a.upper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() / 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a.lower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공백 지우기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</a:t>
                      </a:r>
                      <a:r>
                        <a:rPr lang="en-US" altLang="ko-KR" sz="14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lstrip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, </a:t>
                      </a:r>
                      <a:r>
                        <a:rPr lang="en-US" altLang="ko-KR" sz="14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rstrip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, strip)</a:t>
                      </a:r>
                      <a:endParaRPr kumimoji="0" lang="en-US" altLang="ko-K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a.lstrip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() / 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a.rstrip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() / 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a.strip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()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문자열 바꾸기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(replace)</a:t>
                      </a:r>
                      <a:endParaRPr kumimoji="0" lang="en-US" altLang="ko-K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a.replace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(“Pi”, “pizza”)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문자열 나누기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(split)</a:t>
                      </a:r>
                      <a:endParaRPr kumimoji="0" lang="en-US" altLang="ko-K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a.split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(‘ ‘)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1217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13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자료형의 특징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,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연산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,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함수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6D4D1FA7-5FCF-4BBD-8BB6-54A9197426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862832"/>
              </p:ext>
            </p:extLst>
          </p:nvPr>
        </p:nvGraphicFramePr>
        <p:xfrm>
          <a:off x="914400" y="1749719"/>
          <a:ext cx="10353675" cy="466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225">
                  <a:extLst>
                    <a:ext uri="{9D8B030D-6E8A-4147-A177-3AD203B41FA5}">
                      <a16:colId xmlns:a16="http://schemas.microsoft.com/office/drawing/2014/main" val="2812310331"/>
                    </a:ext>
                  </a:extLst>
                </a:gridCol>
                <a:gridCol w="3451225">
                  <a:extLst>
                    <a:ext uri="{9D8B030D-6E8A-4147-A177-3AD203B41FA5}">
                      <a16:colId xmlns:a16="http://schemas.microsoft.com/office/drawing/2014/main" val="2414399207"/>
                    </a:ext>
                  </a:extLst>
                </a:gridCol>
                <a:gridCol w="3451225">
                  <a:extLst>
                    <a:ext uri="{9D8B030D-6E8A-4147-A177-3AD203B41FA5}">
                      <a16:colId xmlns:a16="http://schemas.microsoft.com/office/drawing/2014/main" val="393897042"/>
                    </a:ext>
                  </a:extLst>
                </a:gridCol>
              </a:tblGrid>
              <a:tr h="348275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자료형</a:t>
                      </a:r>
                      <a:endParaRPr lang="en-US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연산</a:t>
                      </a:r>
                      <a:endParaRPr lang="en-US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함수</a:t>
                      </a:r>
                      <a:endParaRPr lang="en-US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1879823"/>
                  </a:ext>
                </a:extLst>
              </a:tr>
              <a:tr h="287377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리스트 </a:t>
                      </a:r>
                      <a:r>
                        <a:rPr lang="en-US" altLang="ko-KR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(list)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 = [1,2,3]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더하기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(+),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반복하기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(*)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길이 구하기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len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(a)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3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값 수정하기</a:t>
                      </a:r>
                      <a:endParaRPr kumimoji="0" lang="en-US" altLang="ko-K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a[2] = 5	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∴ 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a = [1,2,5]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*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특정 위치의 값 변경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요소 삭제하기</a:t>
                      </a:r>
                      <a:endParaRPr kumimoji="0" lang="en-US" altLang="ko-K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del a[1]	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∴ 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a = [1,3]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*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특정 위치의 요소 삭제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요소 추가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(append),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삽입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(insert)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a.append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([5,6])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 = [1,2,3,[5,6]]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a.insert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(0,5)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 = [5,1,2,3]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* append: 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맨 뒤에 추가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/ insert: 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특정 위치 삽입</a:t>
                      </a:r>
                      <a:endParaRPr lang="en-US" altLang="ko-KR" sz="10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요소 제거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(remove, pop)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a.remove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(1)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 = [2,3]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a.pop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()	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 = [1,2]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* remove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: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처음 일치하는 값 제거</a:t>
                      </a:r>
                      <a:endParaRPr lang="en-US" altLang="ko-KR" sz="10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   pop        : 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맨 마지막 제거</a:t>
                      </a:r>
                      <a:endParaRPr lang="en-US" altLang="ko-KR" sz="10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정렬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(sort),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역순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(reverse)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a.sort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()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 = [1,2,3]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a.reverse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()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 = [3,2,1]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위치</a:t>
                      </a:r>
                      <a:r>
                        <a:rPr 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반환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(index)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a.index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(2)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1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리스트에 포함된 요소 개수 세기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(count)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a.count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(2)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1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확장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(extend)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a.extend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([4,5])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a = [1,2,3,4,5]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9351253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* </a:t>
                      </a:r>
                      <a:r>
                        <a:rPr kumimoji="0" lang="ko-KR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값 변경 가능</a:t>
                      </a:r>
                      <a:endParaRPr lang="en-US" altLang="ko-KR" sz="12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781545"/>
                  </a:ext>
                </a:extLst>
              </a:tr>
              <a:tr h="77678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튜플</a:t>
                      </a:r>
                      <a:r>
                        <a:rPr lang="ko-KR" altLang="en-US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en-US" altLang="ko-KR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(tuple)</a:t>
                      </a:r>
                    </a:p>
                    <a:p>
                      <a:pPr algn="ctr"/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b = (1,2,3)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인덱싱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, </a:t>
                      </a:r>
                      <a:r>
                        <a:rPr lang="ko-KR" altLang="en-US" sz="14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슬라이싱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pPr algn="l"/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더하기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(+),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반복하기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(*)</a:t>
                      </a:r>
                    </a:p>
                    <a:p>
                      <a:pPr algn="l"/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길이 구하기</a:t>
                      </a:r>
                      <a:endParaRPr lang="en-US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위치</a:t>
                      </a:r>
                      <a:r>
                        <a:rPr 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반환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(index)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b.index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(2)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1</a:t>
                      </a:r>
                    </a:p>
                    <a:p>
                      <a:r>
                        <a:rPr lang="ko-KR" altLang="en-US" sz="14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튜플에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포함된 요소 개수 세기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(count)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b.count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(2)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1025166"/>
                  </a:ext>
                </a:extLst>
              </a:tr>
              <a:tr h="32620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*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값 변경 불가능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95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183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자료형의 특징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,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연산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,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함수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6D4D1FA7-5FCF-4BBD-8BB6-54A9197426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930369"/>
              </p:ext>
            </p:extLst>
          </p:nvPr>
        </p:nvGraphicFramePr>
        <p:xfrm>
          <a:off x="914400" y="1749719"/>
          <a:ext cx="10353675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225">
                  <a:extLst>
                    <a:ext uri="{9D8B030D-6E8A-4147-A177-3AD203B41FA5}">
                      <a16:colId xmlns:a16="http://schemas.microsoft.com/office/drawing/2014/main" val="2812310331"/>
                    </a:ext>
                  </a:extLst>
                </a:gridCol>
                <a:gridCol w="3451225">
                  <a:extLst>
                    <a:ext uri="{9D8B030D-6E8A-4147-A177-3AD203B41FA5}">
                      <a16:colId xmlns:a16="http://schemas.microsoft.com/office/drawing/2014/main" val="2414399207"/>
                    </a:ext>
                  </a:extLst>
                </a:gridCol>
                <a:gridCol w="3451225">
                  <a:extLst>
                    <a:ext uri="{9D8B030D-6E8A-4147-A177-3AD203B41FA5}">
                      <a16:colId xmlns:a16="http://schemas.microsoft.com/office/drawing/2014/main" val="393897042"/>
                    </a:ext>
                  </a:extLst>
                </a:gridCol>
              </a:tblGrid>
              <a:tr h="308325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자료형</a:t>
                      </a:r>
                      <a:endParaRPr lang="en-US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연산</a:t>
                      </a:r>
                      <a:endParaRPr lang="en-US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함수</a:t>
                      </a:r>
                      <a:endParaRPr lang="en-US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1879823"/>
                  </a:ext>
                </a:extLst>
              </a:tr>
              <a:tr h="244090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사전 </a:t>
                      </a:r>
                      <a:r>
                        <a:rPr lang="en-US" altLang="ko-KR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(dictionary)</a:t>
                      </a:r>
                    </a:p>
                    <a:p>
                      <a:pPr algn="ctr"/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 = {‘name’:’</a:t>
                      </a:r>
                      <a:r>
                        <a:rPr lang="en-US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choi</a:t>
                      </a:r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’, ‘age’:20}</a:t>
                      </a:r>
                    </a:p>
                    <a:p>
                      <a:pPr algn="ctr"/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{</a:t>
                      </a:r>
                      <a:r>
                        <a:rPr lang="en-US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key:value</a:t>
                      </a:r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, </a:t>
                      </a:r>
                      <a:r>
                        <a:rPr lang="en-US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key:value</a:t>
                      </a:r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dictionary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쌍 추가하기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a[‘job’] = ‘student’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 = {‘name’:’</a:t>
                      </a:r>
                      <a:r>
                        <a:rPr lang="en-US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choi</a:t>
                      </a:r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’, ‘age’:20, ‘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job’:’student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’</a:t>
                      </a:r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}</a:t>
                      </a:r>
                      <a:endParaRPr lang="en-US" altLang="ko-KR" sz="10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요소 삭제하기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del d[‘age’]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 = {‘name’:’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choi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’}</a:t>
                      </a:r>
                      <a:endParaRPr lang="en-US" sz="10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key list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만들기 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(keys)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d.keys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dict_keys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(['name', 'age'])</a:t>
                      </a:r>
                    </a:p>
                    <a:p>
                      <a:r>
                        <a:rPr 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value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list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 만들기 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(values)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d.values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∴ 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dict_values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(['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choi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', 20])</a:t>
                      </a:r>
                      <a:endParaRPr lang="en-US" altLang="ko-KR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  <a:p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key, value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쌍 얻기 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(items)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d.items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()</a:t>
                      </a:r>
                    </a:p>
                    <a:p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dict_items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([('name', '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choi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'), ('age', 20)])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key, value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모두 지우기 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(clear)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</a:t>
                      </a:r>
                      <a:r>
                        <a:rPr lang="en-US" altLang="ko-KR" sz="10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d.clear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()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{}</a:t>
                      </a:r>
                    </a:p>
                    <a:p>
                      <a:r>
                        <a:rPr 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key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로  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value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얻기 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(get)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d.get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(‘name’)	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∴ 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‘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choi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’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d[‘name’]	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∴ 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‘</a:t>
                      </a:r>
                      <a:r>
                        <a:rPr kumimoji="0" lang="en-US" altLang="ko-K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choi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’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* key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가 없는 경우 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get : None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return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			       [] : Error</a:t>
                      </a:r>
                    </a:p>
                    <a:p>
                      <a:r>
                        <a:rPr 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key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가 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dictionary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에 있는지 조사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(in)</a:t>
                      </a:r>
                    </a:p>
                    <a:p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	‘name’ in d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True</a:t>
                      </a:r>
                      <a:endParaRPr lang="en-US" sz="10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2131760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집합 </a:t>
                      </a:r>
                      <a:r>
                        <a:rPr lang="en-US" altLang="ko-KR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(set)</a:t>
                      </a:r>
                      <a:endParaRPr lang="en-US" sz="16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교집합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(&amp;), 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합집합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(|), </a:t>
                      </a:r>
                      <a:r>
                        <a:rPr lang="ko-KR" altLang="en-US" sz="1400" dirty="0" err="1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차집합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(-)</a:t>
                      </a:r>
                      <a:endParaRPr lang="en-US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값 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1</a:t>
                      </a:r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개 추가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(add)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값 여러 개 추가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(update)</a:t>
                      </a:r>
                    </a:p>
                    <a:p>
                      <a:r>
                        <a:rPr lang="ko-KR" altLang="en-US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특정 값 제거하기</a:t>
                      </a:r>
                      <a:r>
                        <a:rPr lang="en-US" altLang="ko-KR" sz="14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(remove)</a:t>
                      </a:r>
                      <a:endParaRPr lang="en-US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704855"/>
                  </a:ext>
                </a:extLst>
              </a:tr>
              <a:tr h="24302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*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특징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: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중복을 허용하지 않음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.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순서 없음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556886"/>
                  </a:ext>
                </a:extLst>
              </a:tr>
              <a:tr h="28263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불 </a:t>
                      </a:r>
                      <a:r>
                        <a:rPr lang="en-US" altLang="ko-KR" sz="16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(bool)</a:t>
                      </a:r>
                      <a:endParaRPr lang="en-US" sz="16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bool(132)	</a:t>
                      </a:r>
                      <a:r>
                        <a:rPr lang="ko-KR" altLang="en-US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∴ </a:t>
                      </a:r>
                      <a:r>
                        <a:rPr lang="en-US" altLang="ko-KR" sz="1000" dirty="0"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rPr>
                        <a:t>True</a:t>
                      </a:r>
                      <a:endParaRPr lang="en-US" sz="10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en-US" sz="1400" dirty="0"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7152108"/>
                  </a:ext>
                </a:extLst>
              </a:tr>
              <a:tr h="23124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*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값이 있으면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True /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값이 없거나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0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이면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  <a:cs typeface="+mn-cs"/>
                        </a:rPr>
                        <a:t>False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911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516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461</TotalTime>
  <Words>259</Words>
  <Application>Microsoft Office PowerPoint</Application>
  <PresentationFormat>와이드스크린</PresentationFormat>
  <Paragraphs>139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나눔손글씨 펜</vt:lpstr>
      <vt:lpstr>배달의민족 도현</vt:lpstr>
      <vt:lpstr>배달의민족 주아</vt:lpstr>
      <vt:lpstr>Calibri</vt:lpstr>
      <vt:lpstr>Calisto MT</vt:lpstr>
      <vt:lpstr>Wingdings 2</vt:lpstr>
      <vt:lpstr>Slate</vt:lpstr>
      <vt:lpstr>2장. 파이썬 프로그래밍의 기초, 자료형</vt:lpstr>
      <vt:lpstr>자료형의 종류</vt:lpstr>
      <vt:lpstr>자료형의 특징, 연산, 함수</vt:lpstr>
      <vt:lpstr>자료형의 특징, 연산, 함수</vt:lpstr>
      <vt:lpstr>자료형의 특징, 연산, 함수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#1. Programming, Python?!</dc:title>
  <dc:creator>taro co</dc:creator>
  <cp:lastModifiedBy>taro co</cp:lastModifiedBy>
  <cp:revision>41</cp:revision>
  <dcterms:created xsi:type="dcterms:W3CDTF">2019-01-06T14:57:35Z</dcterms:created>
  <dcterms:modified xsi:type="dcterms:W3CDTF">2019-01-16T16:47:05Z</dcterms:modified>
</cp:coreProperties>
</file>