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2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3A0FA95-33D3-4514-82EB-9E338E1CD4F7}" type="doc">
      <dgm:prSet loTypeId="urn:microsoft.com/office/officeart/2005/8/layout/hierarchy1" loCatId="hierarchy" qsTypeId="urn:microsoft.com/office/officeart/2005/8/quickstyle/simple4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E91B21DB-BE10-45A2-94E2-534B469E3CE0}">
      <dgm:prSet/>
      <dgm:spPr/>
      <dgm:t>
        <a:bodyPr/>
        <a:lstStyle/>
        <a:p>
          <a:r>
            <a:rPr lang="ko-KR" dirty="0"/>
            <a:t>프로그래밍</a:t>
          </a:r>
          <a:r>
            <a:rPr lang="en-US" dirty="0"/>
            <a:t>=</a:t>
          </a:r>
        </a:p>
        <a:p>
          <a:r>
            <a:rPr lang="ko-KR" altLang="en-US" dirty="0"/>
            <a:t>건물</a:t>
          </a:r>
          <a:endParaRPr lang="en-US" dirty="0"/>
        </a:p>
      </dgm:t>
    </dgm:pt>
    <dgm:pt modelId="{84B8A996-0FF6-4413-A767-89E3D5649629}" type="parTrans" cxnId="{F86DCDFA-384C-4148-AEE0-A652E958DC49}">
      <dgm:prSet/>
      <dgm:spPr/>
      <dgm:t>
        <a:bodyPr/>
        <a:lstStyle/>
        <a:p>
          <a:endParaRPr lang="en-US"/>
        </a:p>
      </dgm:t>
    </dgm:pt>
    <dgm:pt modelId="{0531877C-D2BE-438F-AF24-1AD7C0619079}" type="sibTrans" cxnId="{F86DCDFA-384C-4148-AEE0-A652E958DC49}">
      <dgm:prSet/>
      <dgm:spPr/>
      <dgm:t>
        <a:bodyPr/>
        <a:lstStyle/>
        <a:p>
          <a:endParaRPr lang="en-US"/>
        </a:p>
      </dgm:t>
    </dgm:pt>
    <dgm:pt modelId="{67B695A4-AD46-432D-A885-1E5B9F49FF7A}">
      <dgm:prSet/>
      <dgm:spPr/>
      <dgm:t>
        <a:bodyPr/>
        <a:lstStyle/>
        <a:p>
          <a:r>
            <a:rPr lang="ko-KR" dirty="0" err="1"/>
            <a:t>제어문</a:t>
          </a:r>
          <a:r>
            <a:rPr lang="en-US" dirty="0"/>
            <a:t>=</a:t>
          </a:r>
        </a:p>
        <a:p>
          <a:r>
            <a:rPr lang="ko-KR" dirty="0"/>
            <a:t>건물의 뼈대</a:t>
          </a:r>
          <a:endParaRPr lang="en-US" dirty="0"/>
        </a:p>
      </dgm:t>
    </dgm:pt>
    <dgm:pt modelId="{7AD9474F-2C11-49A8-B760-D64BB89BFFFA}" type="parTrans" cxnId="{A8B57E12-278A-46D8-9DF8-46D6DA19814C}">
      <dgm:prSet/>
      <dgm:spPr/>
      <dgm:t>
        <a:bodyPr/>
        <a:lstStyle/>
        <a:p>
          <a:endParaRPr lang="en-US"/>
        </a:p>
      </dgm:t>
    </dgm:pt>
    <dgm:pt modelId="{50EECF1F-437B-4AF8-8862-A1444522B1DD}" type="sibTrans" cxnId="{A8B57E12-278A-46D8-9DF8-46D6DA19814C}">
      <dgm:prSet/>
      <dgm:spPr/>
      <dgm:t>
        <a:bodyPr/>
        <a:lstStyle/>
        <a:p>
          <a:endParaRPr lang="en-US"/>
        </a:p>
      </dgm:t>
    </dgm:pt>
    <dgm:pt modelId="{735F381B-8492-4094-89C5-0327AC311876}">
      <dgm:prSet/>
      <dgm:spPr/>
      <dgm:t>
        <a:bodyPr/>
        <a:lstStyle/>
        <a:p>
          <a:r>
            <a:rPr lang="ko-KR" dirty="0"/>
            <a:t>자료형</a:t>
          </a:r>
          <a:r>
            <a:rPr lang="en-US" dirty="0"/>
            <a:t>=</a:t>
          </a:r>
        </a:p>
        <a:p>
          <a:r>
            <a:rPr lang="ko-KR" dirty="0"/>
            <a:t>건</a:t>
          </a:r>
          <a:r>
            <a:rPr lang="ko-KR" altLang="en-US" dirty="0"/>
            <a:t>물</a:t>
          </a:r>
          <a:r>
            <a:rPr lang="ko-KR" dirty="0"/>
            <a:t>에 들어가는 재료</a:t>
          </a:r>
          <a:endParaRPr lang="en-US" dirty="0"/>
        </a:p>
      </dgm:t>
    </dgm:pt>
    <dgm:pt modelId="{CC094B74-FAD5-4016-9BBB-3B489D9710B9}" type="parTrans" cxnId="{E67D9FA3-69E3-4132-BC29-F5344328E833}">
      <dgm:prSet/>
      <dgm:spPr/>
      <dgm:t>
        <a:bodyPr/>
        <a:lstStyle/>
        <a:p>
          <a:endParaRPr lang="en-US"/>
        </a:p>
      </dgm:t>
    </dgm:pt>
    <dgm:pt modelId="{CBE6F9E6-8892-49DC-BA02-55CF203BC517}" type="sibTrans" cxnId="{E67D9FA3-69E3-4132-BC29-F5344328E833}">
      <dgm:prSet/>
      <dgm:spPr/>
      <dgm:t>
        <a:bodyPr/>
        <a:lstStyle/>
        <a:p>
          <a:endParaRPr lang="en-US"/>
        </a:p>
      </dgm:t>
    </dgm:pt>
    <dgm:pt modelId="{889EC962-0C9D-4FBA-9F5D-4A6F8BC6EF39}" type="pres">
      <dgm:prSet presAssocID="{23A0FA95-33D3-4514-82EB-9E338E1CD4F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9A76670-3CD3-4A7D-88AC-4D46BD15261A}" type="pres">
      <dgm:prSet presAssocID="{E91B21DB-BE10-45A2-94E2-534B469E3CE0}" presName="hierRoot1" presStyleCnt="0"/>
      <dgm:spPr/>
    </dgm:pt>
    <dgm:pt modelId="{4C468B78-0C08-4E68-B7A9-87D4A9947BDE}" type="pres">
      <dgm:prSet presAssocID="{E91B21DB-BE10-45A2-94E2-534B469E3CE0}" presName="composite" presStyleCnt="0"/>
      <dgm:spPr/>
    </dgm:pt>
    <dgm:pt modelId="{105B5A91-10E6-4949-8FD5-16B365E60D76}" type="pres">
      <dgm:prSet presAssocID="{E91B21DB-BE10-45A2-94E2-534B469E3CE0}" presName="background" presStyleLbl="node0" presStyleIdx="0" presStyleCnt="3"/>
      <dgm:spPr/>
    </dgm:pt>
    <dgm:pt modelId="{D3ADE36D-F457-4EC7-AABA-B15C073AD839}" type="pres">
      <dgm:prSet presAssocID="{E91B21DB-BE10-45A2-94E2-534B469E3CE0}" presName="text" presStyleLbl="fgAcc0" presStyleIdx="0" presStyleCnt="3">
        <dgm:presLayoutVars>
          <dgm:chPref val="3"/>
        </dgm:presLayoutVars>
      </dgm:prSet>
      <dgm:spPr/>
    </dgm:pt>
    <dgm:pt modelId="{F7AEB8B9-AA8F-4856-AF3B-6751F5ECB13A}" type="pres">
      <dgm:prSet presAssocID="{E91B21DB-BE10-45A2-94E2-534B469E3CE0}" presName="hierChild2" presStyleCnt="0"/>
      <dgm:spPr/>
    </dgm:pt>
    <dgm:pt modelId="{AC06A7B3-377E-4AD2-9894-575D848EF59C}" type="pres">
      <dgm:prSet presAssocID="{67B695A4-AD46-432D-A885-1E5B9F49FF7A}" presName="hierRoot1" presStyleCnt="0"/>
      <dgm:spPr/>
    </dgm:pt>
    <dgm:pt modelId="{D905F737-7308-48AD-9A34-902539F1AE22}" type="pres">
      <dgm:prSet presAssocID="{67B695A4-AD46-432D-A885-1E5B9F49FF7A}" presName="composite" presStyleCnt="0"/>
      <dgm:spPr/>
    </dgm:pt>
    <dgm:pt modelId="{ACDBB90E-185E-48AC-9AA8-30862D10581F}" type="pres">
      <dgm:prSet presAssocID="{67B695A4-AD46-432D-A885-1E5B9F49FF7A}" presName="background" presStyleLbl="node0" presStyleIdx="1" presStyleCnt="3"/>
      <dgm:spPr/>
    </dgm:pt>
    <dgm:pt modelId="{004AE5CA-4F4D-4564-A59A-61E2288A8973}" type="pres">
      <dgm:prSet presAssocID="{67B695A4-AD46-432D-A885-1E5B9F49FF7A}" presName="text" presStyleLbl="fgAcc0" presStyleIdx="1" presStyleCnt="3">
        <dgm:presLayoutVars>
          <dgm:chPref val="3"/>
        </dgm:presLayoutVars>
      </dgm:prSet>
      <dgm:spPr/>
    </dgm:pt>
    <dgm:pt modelId="{B6A9DC49-3AFB-4C82-AB33-67D03F5361BB}" type="pres">
      <dgm:prSet presAssocID="{67B695A4-AD46-432D-A885-1E5B9F49FF7A}" presName="hierChild2" presStyleCnt="0"/>
      <dgm:spPr/>
    </dgm:pt>
    <dgm:pt modelId="{AE24037E-9F0B-44F1-AA84-71C8350DCF9B}" type="pres">
      <dgm:prSet presAssocID="{735F381B-8492-4094-89C5-0327AC311876}" presName="hierRoot1" presStyleCnt="0"/>
      <dgm:spPr/>
    </dgm:pt>
    <dgm:pt modelId="{868FC0AC-BB3E-4B94-AF2D-05D98A7B488A}" type="pres">
      <dgm:prSet presAssocID="{735F381B-8492-4094-89C5-0327AC311876}" presName="composite" presStyleCnt="0"/>
      <dgm:spPr/>
    </dgm:pt>
    <dgm:pt modelId="{366CB63D-A667-424D-A67A-8370EC43A148}" type="pres">
      <dgm:prSet presAssocID="{735F381B-8492-4094-89C5-0327AC311876}" presName="background" presStyleLbl="node0" presStyleIdx="2" presStyleCnt="3"/>
      <dgm:spPr/>
    </dgm:pt>
    <dgm:pt modelId="{375B9DAF-151B-43F3-9670-594CDB0112B9}" type="pres">
      <dgm:prSet presAssocID="{735F381B-8492-4094-89C5-0327AC311876}" presName="text" presStyleLbl="fgAcc0" presStyleIdx="2" presStyleCnt="3">
        <dgm:presLayoutVars>
          <dgm:chPref val="3"/>
        </dgm:presLayoutVars>
      </dgm:prSet>
      <dgm:spPr/>
    </dgm:pt>
    <dgm:pt modelId="{89285019-7769-4357-9077-39DF2D7EFBE2}" type="pres">
      <dgm:prSet presAssocID="{735F381B-8492-4094-89C5-0327AC311876}" presName="hierChild2" presStyleCnt="0"/>
      <dgm:spPr/>
    </dgm:pt>
  </dgm:ptLst>
  <dgm:cxnLst>
    <dgm:cxn modelId="{A8B57E12-278A-46D8-9DF8-46D6DA19814C}" srcId="{23A0FA95-33D3-4514-82EB-9E338E1CD4F7}" destId="{67B695A4-AD46-432D-A885-1E5B9F49FF7A}" srcOrd="1" destOrd="0" parTransId="{7AD9474F-2C11-49A8-B760-D64BB89BFFFA}" sibTransId="{50EECF1F-437B-4AF8-8862-A1444522B1DD}"/>
    <dgm:cxn modelId="{0CF5235E-5F84-4020-97D5-2634B788B9A2}" type="presOf" srcId="{E91B21DB-BE10-45A2-94E2-534B469E3CE0}" destId="{D3ADE36D-F457-4EC7-AABA-B15C073AD839}" srcOrd="0" destOrd="0" presId="urn:microsoft.com/office/officeart/2005/8/layout/hierarchy1"/>
    <dgm:cxn modelId="{754CF846-EBF6-47D4-BBE7-ADC3082BB7EF}" type="presOf" srcId="{23A0FA95-33D3-4514-82EB-9E338E1CD4F7}" destId="{889EC962-0C9D-4FBA-9F5D-4A6F8BC6EF39}" srcOrd="0" destOrd="0" presId="urn:microsoft.com/office/officeart/2005/8/layout/hierarchy1"/>
    <dgm:cxn modelId="{F8E8AD4F-9849-4154-AFA4-61F583A74B7E}" type="presOf" srcId="{735F381B-8492-4094-89C5-0327AC311876}" destId="{375B9DAF-151B-43F3-9670-594CDB0112B9}" srcOrd="0" destOrd="0" presId="urn:microsoft.com/office/officeart/2005/8/layout/hierarchy1"/>
    <dgm:cxn modelId="{E67D9FA3-69E3-4132-BC29-F5344328E833}" srcId="{23A0FA95-33D3-4514-82EB-9E338E1CD4F7}" destId="{735F381B-8492-4094-89C5-0327AC311876}" srcOrd="2" destOrd="0" parTransId="{CC094B74-FAD5-4016-9BBB-3B489D9710B9}" sibTransId="{CBE6F9E6-8892-49DC-BA02-55CF203BC517}"/>
    <dgm:cxn modelId="{B372ADF6-AB08-40FB-84D5-522153CA8FBE}" type="presOf" srcId="{67B695A4-AD46-432D-A885-1E5B9F49FF7A}" destId="{004AE5CA-4F4D-4564-A59A-61E2288A8973}" srcOrd="0" destOrd="0" presId="urn:microsoft.com/office/officeart/2005/8/layout/hierarchy1"/>
    <dgm:cxn modelId="{F86DCDFA-384C-4148-AEE0-A652E958DC49}" srcId="{23A0FA95-33D3-4514-82EB-9E338E1CD4F7}" destId="{E91B21DB-BE10-45A2-94E2-534B469E3CE0}" srcOrd="0" destOrd="0" parTransId="{84B8A996-0FF6-4413-A767-89E3D5649629}" sibTransId="{0531877C-D2BE-438F-AF24-1AD7C0619079}"/>
    <dgm:cxn modelId="{3C23B50F-3D4F-4D8C-9F98-FA524CBAF67A}" type="presParOf" srcId="{889EC962-0C9D-4FBA-9F5D-4A6F8BC6EF39}" destId="{E9A76670-3CD3-4A7D-88AC-4D46BD15261A}" srcOrd="0" destOrd="0" presId="urn:microsoft.com/office/officeart/2005/8/layout/hierarchy1"/>
    <dgm:cxn modelId="{28F995C3-CA69-414B-9C10-50AFF20F7767}" type="presParOf" srcId="{E9A76670-3CD3-4A7D-88AC-4D46BD15261A}" destId="{4C468B78-0C08-4E68-B7A9-87D4A9947BDE}" srcOrd="0" destOrd="0" presId="urn:microsoft.com/office/officeart/2005/8/layout/hierarchy1"/>
    <dgm:cxn modelId="{7EC1FDB0-FED0-42CF-BB3A-EDE973C31CCD}" type="presParOf" srcId="{4C468B78-0C08-4E68-B7A9-87D4A9947BDE}" destId="{105B5A91-10E6-4949-8FD5-16B365E60D76}" srcOrd="0" destOrd="0" presId="urn:microsoft.com/office/officeart/2005/8/layout/hierarchy1"/>
    <dgm:cxn modelId="{BA303350-3744-432C-A873-EF3D29B27E0A}" type="presParOf" srcId="{4C468B78-0C08-4E68-B7A9-87D4A9947BDE}" destId="{D3ADE36D-F457-4EC7-AABA-B15C073AD839}" srcOrd="1" destOrd="0" presId="urn:microsoft.com/office/officeart/2005/8/layout/hierarchy1"/>
    <dgm:cxn modelId="{A97F522A-F3A5-4824-80DA-C778FBE21762}" type="presParOf" srcId="{E9A76670-3CD3-4A7D-88AC-4D46BD15261A}" destId="{F7AEB8B9-AA8F-4856-AF3B-6751F5ECB13A}" srcOrd="1" destOrd="0" presId="urn:microsoft.com/office/officeart/2005/8/layout/hierarchy1"/>
    <dgm:cxn modelId="{3A53E7BF-3334-444A-8895-2D692266AD24}" type="presParOf" srcId="{889EC962-0C9D-4FBA-9F5D-4A6F8BC6EF39}" destId="{AC06A7B3-377E-4AD2-9894-575D848EF59C}" srcOrd="1" destOrd="0" presId="urn:microsoft.com/office/officeart/2005/8/layout/hierarchy1"/>
    <dgm:cxn modelId="{7E999636-A859-40E3-B99D-E208F3460F38}" type="presParOf" srcId="{AC06A7B3-377E-4AD2-9894-575D848EF59C}" destId="{D905F737-7308-48AD-9A34-902539F1AE22}" srcOrd="0" destOrd="0" presId="urn:microsoft.com/office/officeart/2005/8/layout/hierarchy1"/>
    <dgm:cxn modelId="{4918EA6A-DCFA-4637-B5D8-DC4F535645BF}" type="presParOf" srcId="{D905F737-7308-48AD-9A34-902539F1AE22}" destId="{ACDBB90E-185E-48AC-9AA8-30862D10581F}" srcOrd="0" destOrd="0" presId="urn:microsoft.com/office/officeart/2005/8/layout/hierarchy1"/>
    <dgm:cxn modelId="{3FCDAE42-3F61-495F-ADC5-F6C01E5E02A7}" type="presParOf" srcId="{D905F737-7308-48AD-9A34-902539F1AE22}" destId="{004AE5CA-4F4D-4564-A59A-61E2288A8973}" srcOrd="1" destOrd="0" presId="urn:microsoft.com/office/officeart/2005/8/layout/hierarchy1"/>
    <dgm:cxn modelId="{5C9489D7-C9F9-4EBB-9299-799D7D1B920B}" type="presParOf" srcId="{AC06A7B3-377E-4AD2-9894-575D848EF59C}" destId="{B6A9DC49-3AFB-4C82-AB33-67D03F5361BB}" srcOrd="1" destOrd="0" presId="urn:microsoft.com/office/officeart/2005/8/layout/hierarchy1"/>
    <dgm:cxn modelId="{2A2CC1DD-77BC-43AF-B0DB-3A561767847E}" type="presParOf" srcId="{889EC962-0C9D-4FBA-9F5D-4A6F8BC6EF39}" destId="{AE24037E-9F0B-44F1-AA84-71C8350DCF9B}" srcOrd="2" destOrd="0" presId="urn:microsoft.com/office/officeart/2005/8/layout/hierarchy1"/>
    <dgm:cxn modelId="{957A711D-33F7-48C9-8BD7-451E51BAE024}" type="presParOf" srcId="{AE24037E-9F0B-44F1-AA84-71C8350DCF9B}" destId="{868FC0AC-BB3E-4B94-AF2D-05D98A7B488A}" srcOrd="0" destOrd="0" presId="urn:microsoft.com/office/officeart/2005/8/layout/hierarchy1"/>
    <dgm:cxn modelId="{8AD781AF-00CB-4DB4-8EAD-0B2E3C875595}" type="presParOf" srcId="{868FC0AC-BB3E-4B94-AF2D-05D98A7B488A}" destId="{366CB63D-A667-424D-A67A-8370EC43A148}" srcOrd="0" destOrd="0" presId="urn:microsoft.com/office/officeart/2005/8/layout/hierarchy1"/>
    <dgm:cxn modelId="{F7E9FCC3-3D26-4DE9-9DDC-8A8AC75683AA}" type="presParOf" srcId="{868FC0AC-BB3E-4B94-AF2D-05D98A7B488A}" destId="{375B9DAF-151B-43F3-9670-594CDB0112B9}" srcOrd="1" destOrd="0" presId="urn:microsoft.com/office/officeart/2005/8/layout/hierarchy1"/>
    <dgm:cxn modelId="{D93AA117-DEFA-4810-BE97-3DC72C75A9A4}" type="presParOf" srcId="{AE24037E-9F0B-44F1-AA84-71C8350DCF9B}" destId="{89285019-7769-4357-9077-39DF2D7EFBE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74B5EC3-696E-4A46-9DAF-6EFDFD8BC679}" type="doc">
      <dgm:prSet loTypeId="urn:microsoft.com/office/officeart/2005/8/layout/hierarchy3" loCatId="hierarchy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65DF4F02-E656-4943-91F6-BA07562A1C08}">
      <dgm:prSet/>
      <dgm:spPr/>
      <dgm:t>
        <a:bodyPr/>
        <a:lstStyle/>
        <a:p>
          <a:r>
            <a:rPr lang="ko-KR"/>
            <a:t>강제로 빠져나가기</a:t>
          </a:r>
          <a:endParaRPr lang="en-US"/>
        </a:p>
      </dgm:t>
    </dgm:pt>
    <dgm:pt modelId="{CA31C18E-D7C8-4955-9F0D-ECD41560C822}" type="parTrans" cxnId="{6E0184E2-4557-463A-9133-E439E945FD09}">
      <dgm:prSet/>
      <dgm:spPr/>
      <dgm:t>
        <a:bodyPr/>
        <a:lstStyle/>
        <a:p>
          <a:endParaRPr lang="en-US"/>
        </a:p>
      </dgm:t>
    </dgm:pt>
    <dgm:pt modelId="{55290C9F-E9ED-4D0E-B295-E1557031E914}" type="sibTrans" cxnId="{6E0184E2-4557-463A-9133-E439E945FD09}">
      <dgm:prSet/>
      <dgm:spPr/>
      <dgm:t>
        <a:bodyPr/>
        <a:lstStyle/>
        <a:p>
          <a:endParaRPr lang="en-US"/>
        </a:p>
      </dgm:t>
    </dgm:pt>
    <dgm:pt modelId="{3966F475-98A0-4131-9B99-5C92EB1506A0}">
      <dgm:prSet/>
      <dgm:spPr/>
      <dgm:t>
        <a:bodyPr/>
        <a:lstStyle/>
        <a:p>
          <a:r>
            <a:rPr lang="en-US"/>
            <a:t>break</a:t>
          </a:r>
          <a:r>
            <a:rPr lang="ko-KR"/>
            <a:t>문</a:t>
          </a:r>
          <a:endParaRPr lang="en-US"/>
        </a:p>
      </dgm:t>
    </dgm:pt>
    <dgm:pt modelId="{0D4F5CC2-8E95-4FBD-B8AB-6015F4684248}" type="parTrans" cxnId="{841838AD-12F2-4DEF-A632-A80F2ED1DA2D}">
      <dgm:prSet/>
      <dgm:spPr/>
      <dgm:t>
        <a:bodyPr/>
        <a:lstStyle/>
        <a:p>
          <a:endParaRPr lang="en-US"/>
        </a:p>
      </dgm:t>
    </dgm:pt>
    <dgm:pt modelId="{F4E66693-C627-45AF-B408-B642EFBFC795}" type="sibTrans" cxnId="{841838AD-12F2-4DEF-A632-A80F2ED1DA2D}">
      <dgm:prSet/>
      <dgm:spPr/>
      <dgm:t>
        <a:bodyPr/>
        <a:lstStyle/>
        <a:p>
          <a:endParaRPr lang="en-US"/>
        </a:p>
      </dgm:t>
    </dgm:pt>
    <dgm:pt modelId="{D464FFAC-E830-4A7F-9EDC-87E4E6286716}">
      <dgm:prSet/>
      <dgm:spPr/>
      <dgm:t>
        <a:bodyPr/>
        <a:lstStyle/>
        <a:p>
          <a:r>
            <a:rPr lang="ko-KR"/>
            <a:t>처음으로 돌아가기</a:t>
          </a:r>
          <a:endParaRPr lang="en-US"/>
        </a:p>
      </dgm:t>
    </dgm:pt>
    <dgm:pt modelId="{3238DF1B-2DAF-468F-AE43-9DDFDDEDD20D}" type="parTrans" cxnId="{0926AA96-02A3-4AFC-AE8A-84A5481D762C}">
      <dgm:prSet/>
      <dgm:spPr/>
      <dgm:t>
        <a:bodyPr/>
        <a:lstStyle/>
        <a:p>
          <a:endParaRPr lang="en-US"/>
        </a:p>
      </dgm:t>
    </dgm:pt>
    <dgm:pt modelId="{EA1E9CD6-2A0F-4B8F-AFCB-572F5D80BFFF}" type="sibTrans" cxnId="{0926AA96-02A3-4AFC-AE8A-84A5481D762C}">
      <dgm:prSet/>
      <dgm:spPr/>
      <dgm:t>
        <a:bodyPr/>
        <a:lstStyle/>
        <a:p>
          <a:endParaRPr lang="en-US"/>
        </a:p>
      </dgm:t>
    </dgm:pt>
    <dgm:pt modelId="{D7B92645-119F-4958-AF26-13A51930A1E8}">
      <dgm:prSet/>
      <dgm:spPr/>
      <dgm:t>
        <a:bodyPr/>
        <a:lstStyle/>
        <a:p>
          <a:r>
            <a:rPr lang="en-US" dirty="0"/>
            <a:t>continue</a:t>
          </a:r>
          <a:r>
            <a:rPr lang="ko-KR" dirty="0"/>
            <a:t>문</a:t>
          </a:r>
          <a:endParaRPr lang="en-US" dirty="0"/>
        </a:p>
      </dgm:t>
    </dgm:pt>
    <dgm:pt modelId="{1F1DB701-7363-496A-AA55-B3E0603D6486}" type="parTrans" cxnId="{DA010214-2F28-426E-9EEE-F80F3EA4AA01}">
      <dgm:prSet/>
      <dgm:spPr/>
      <dgm:t>
        <a:bodyPr/>
        <a:lstStyle/>
        <a:p>
          <a:endParaRPr lang="en-US"/>
        </a:p>
      </dgm:t>
    </dgm:pt>
    <dgm:pt modelId="{1B32B8B8-8BB1-415A-82CC-2529E04D5537}" type="sibTrans" cxnId="{DA010214-2F28-426E-9EEE-F80F3EA4AA01}">
      <dgm:prSet/>
      <dgm:spPr/>
      <dgm:t>
        <a:bodyPr/>
        <a:lstStyle/>
        <a:p>
          <a:endParaRPr lang="en-US"/>
        </a:p>
      </dgm:t>
    </dgm:pt>
    <dgm:pt modelId="{B336399B-0A08-4AB5-A431-DF97497BE7A0}">
      <dgm:prSet/>
      <dgm:spPr/>
      <dgm:t>
        <a:bodyPr/>
        <a:lstStyle/>
        <a:p>
          <a:r>
            <a:rPr lang="ko-KR"/>
            <a:t>무한루프</a:t>
          </a:r>
          <a:endParaRPr lang="en-US"/>
        </a:p>
      </dgm:t>
    </dgm:pt>
    <dgm:pt modelId="{7442BB49-6E95-497C-AEBC-7916F2D7B87D}" type="parTrans" cxnId="{86587F80-59C6-4C47-BFD3-E6B3EA801F17}">
      <dgm:prSet/>
      <dgm:spPr/>
      <dgm:t>
        <a:bodyPr/>
        <a:lstStyle/>
        <a:p>
          <a:endParaRPr lang="en-US"/>
        </a:p>
      </dgm:t>
    </dgm:pt>
    <dgm:pt modelId="{8DC00116-F0B0-474F-AE5F-E27084804102}" type="sibTrans" cxnId="{86587F80-59C6-4C47-BFD3-E6B3EA801F17}">
      <dgm:prSet/>
      <dgm:spPr/>
      <dgm:t>
        <a:bodyPr/>
        <a:lstStyle/>
        <a:p>
          <a:endParaRPr lang="en-US"/>
        </a:p>
      </dgm:t>
    </dgm:pt>
    <dgm:pt modelId="{A9F88B20-CC38-4778-BED3-515A6200D401}">
      <dgm:prSet/>
      <dgm:spPr/>
      <dgm:t>
        <a:bodyPr/>
        <a:lstStyle/>
        <a:p>
          <a:r>
            <a:rPr lang="en-US"/>
            <a:t>while</a:t>
          </a:r>
          <a:r>
            <a:rPr lang="ko-KR"/>
            <a:t> </a:t>
          </a:r>
          <a:r>
            <a:rPr lang="en-US"/>
            <a:t>True</a:t>
          </a:r>
          <a:r>
            <a:rPr lang="ko-KR"/>
            <a:t>문</a:t>
          </a:r>
          <a:endParaRPr lang="en-US"/>
        </a:p>
      </dgm:t>
    </dgm:pt>
    <dgm:pt modelId="{642FDA14-1FB2-4C76-ADED-3E6ACD21443D}" type="parTrans" cxnId="{54BFD275-EAC3-4C5F-9D3D-2F0AF5007AB5}">
      <dgm:prSet/>
      <dgm:spPr/>
      <dgm:t>
        <a:bodyPr/>
        <a:lstStyle/>
        <a:p>
          <a:endParaRPr lang="en-US"/>
        </a:p>
      </dgm:t>
    </dgm:pt>
    <dgm:pt modelId="{D8F9E58E-544E-4975-9922-7F9E3E7E70F3}" type="sibTrans" cxnId="{54BFD275-EAC3-4C5F-9D3D-2F0AF5007AB5}">
      <dgm:prSet/>
      <dgm:spPr/>
      <dgm:t>
        <a:bodyPr/>
        <a:lstStyle/>
        <a:p>
          <a:endParaRPr lang="en-US"/>
        </a:p>
      </dgm:t>
    </dgm:pt>
    <dgm:pt modelId="{355014D0-D2BA-4C96-B55F-FD63A56EF3D2}" type="pres">
      <dgm:prSet presAssocID="{974B5EC3-696E-4A46-9DAF-6EFDFD8BC679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8BDE92E-086C-41C3-85F5-35E6DFAC1A5E}" type="pres">
      <dgm:prSet presAssocID="{65DF4F02-E656-4943-91F6-BA07562A1C08}" presName="root" presStyleCnt="0"/>
      <dgm:spPr/>
    </dgm:pt>
    <dgm:pt modelId="{B9D25746-EE7D-4D4E-8619-AC180E668A1A}" type="pres">
      <dgm:prSet presAssocID="{65DF4F02-E656-4943-91F6-BA07562A1C08}" presName="rootComposite" presStyleCnt="0"/>
      <dgm:spPr/>
    </dgm:pt>
    <dgm:pt modelId="{1BB346F3-0B02-4C11-AAB3-20A4E6D42844}" type="pres">
      <dgm:prSet presAssocID="{65DF4F02-E656-4943-91F6-BA07562A1C08}" presName="rootText" presStyleLbl="node1" presStyleIdx="0" presStyleCnt="3"/>
      <dgm:spPr/>
    </dgm:pt>
    <dgm:pt modelId="{5ED32A9F-7A1E-4926-91A9-ADBDEB4C71FF}" type="pres">
      <dgm:prSet presAssocID="{65DF4F02-E656-4943-91F6-BA07562A1C08}" presName="rootConnector" presStyleLbl="node1" presStyleIdx="0" presStyleCnt="3"/>
      <dgm:spPr/>
    </dgm:pt>
    <dgm:pt modelId="{06DCB052-5DB0-480D-8406-13B86BB201BC}" type="pres">
      <dgm:prSet presAssocID="{65DF4F02-E656-4943-91F6-BA07562A1C08}" presName="childShape" presStyleCnt="0"/>
      <dgm:spPr/>
    </dgm:pt>
    <dgm:pt modelId="{BF5F6684-A7FD-4054-B12D-33CBE7FB2E80}" type="pres">
      <dgm:prSet presAssocID="{0D4F5CC2-8E95-4FBD-B8AB-6015F4684248}" presName="Name13" presStyleLbl="parChTrans1D2" presStyleIdx="0" presStyleCnt="3"/>
      <dgm:spPr/>
    </dgm:pt>
    <dgm:pt modelId="{1A07F6A9-7B95-462C-8B51-71C6F84299AC}" type="pres">
      <dgm:prSet presAssocID="{3966F475-98A0-4131-9B99-5C92EB1506A0}" presName="childText" presStyleLbl="bgAcc1" presStyleIdx="0" presStyleCnt="3">
        <dgm:presLayoutVars>
          <dgm:bulletEnabled val="1"/>
        </dgm:presLayoutVars>
      </dgm:prSet>
      <dgm:spPr/>
    </dgm:pt>
    <dgm:pt modelId="{FFB25E2B-A4DC-48DB-B28D-7D437793E162}" type="pres">
      <dgm:prSet presAssocID="{D464FFAC-E830-4A7F-9EDC-87E4E6286716}" presName="root" presStyleCnt="0"/>
      <dgm:spPr/>
    </dgm:pt>
    <dgm:pt modelId="{C9B647D1-8C46-4CD8-A98C-DA49FFE0808F}" type="pres">
      <dgm:prSet presAssocID="{D464FFAC-E830-4A7F-9EDC-87E4E6286716}" presName="rootComposite" presStyleCnt="0"/>
      <dgm:spPr/>
    </dgm:pt>
    <dgm:pt modelId="{4D75219E-B96E-425F-815D-2DBDD77CA1AD}" type="pres">
      <dgm:prSet presAssocID="{D464FFAC-E830-4A7F-9EDC-87E4E6286716}" presName="rootText" presStyleLbl="node1" presStyleIdx="1" presStyleCnt="3"/>
      <dgm:spPr/>
    </dgm:pt>
    <dgm:pt modelId="{5E740062-9732-4A08-8A3D-457F42216716}" type="pres">
      <dgm:prSet presAssocID="{D464FFAC-E830-4A7F-9EDC-87E4E6286716}" presName="rootConnector" presStyleLbl="node1" presStyleIdx="1" presStyleCnt="3"/>
      <dgm:spPr/>
    </dgm:pt>
    <dgm:pt modelId="{8A8646D2-D5B7-49E7-9AD5-A2E3713C33C6}" type="pres">
      <dgm:prSet presAssocID="{D464FFAC-E830-4A7F-9EDC-87E4E6286716}" presName="childShape" presStyleCnt="0"/>
      <dgm:spPr/>
    </dgm:pt>
    <dgm:pt modelId="{9A722848-E719-44CC-A264-0D45AF51A572}" type="pres">
      <dgm:prSet presAssocID="{1F1DB701-7363-496A-AA55-B3E0603D6486}" presName="Name13" presStyleLbl="parChTrans1D2" presStyleIdx="1" presStyleCnt="3"/>
      <dgm:spPr/>
    </dgm:pt>
    <dgm:pt modelId="{FD546DFC-AA0A-4464-A0CE-FC34975F821C}" type="pres">
      <dgm:prSet presAssocID="{D7B92645-119F-4958-AF26-13A51930A1E8}" presName="childText" presStyleLbl="bgAcc1" presStyleIdx="1" presStyleCnt="3">
        <dgm:presLayoutVars>
          <dgm:bulletEnabled val="1"/>
        </dgm:presLayoutVars>
      </dgm:prSet>
      <dgm:spPr/>
    </dgm:pt>
    <dgm:pt modelId="{71C28468-8165-441D-A5D0-5B4AE8F111AA}" type="pres">
      <dgm:prSet presAssocID="{B336399B-0A08-4AB5-A431-DF97497BE7A0}" presName="root" presStyleCnt="0"/>
      <dgm:spPr/>
    </dgm:pt>
    <dgm:pt modelId="{209EF096-BA35-491F-8D2B-FE1964BABC04}" type="pres">
      <dgm:prSet presAssocID="{B336399B-0A08-4AB5-A431-DF97497BE7A0}" presName="rootComposite" presStyleCnt="0"/>
      <dgm:spPr/>
    </dgm:pt>
    <dgm:pt modelId="{5C292BA2-1568-4B48-B391-770608B74E78}" type="pres">
      <dgm:prSet presAssocID="{B336399B-0A08-4AB5-A431-DF97497BE7A0}" presName="rootText" presStyleLbl="node1" presStyleIdx="2" presStyleCnt="3"/>
      <dgm:spPr/>
    </dgm:pt>
    <dgm:pt modelId="{5DDA36DE-04D1-4D28-AF17-2D384780A725}" type="pres">
      <dgm:prSet presAssocID="{B336399B-0A08-4AB5-A431-DF97497BE7A0}" presName="rootConnector" presStyleLbl="node1" presStyleIdx="2" presStyleCnt="3"/>
      <dgm:spPr/>
    </dgm:pt>
    <dgm:pt modelId="{81E44711-57E9-47AB-9077-9C6CBA1B18E4}" type="pres">
      <dgm:prSet presAssocID="{B336399B-0A08-4AB5-A431-DF97497BE7A0}" presName="childShape" presStyleCnt="0"/>
      <dgm:spPr/>
    </dgm:pt>
    <dgm:pt modelId="{8218AF3C-7122-4BFD-9D63-B43AE065632F}" type="pres">
      <dgm:prSet presAssocID="{642FDA14-1FB2-4C76-ADED-3E6ACD21443D}" presName="Name13" presStyleLbl="parChTrans1D2" presStyleIdx="2" presStyleCnt="3"/>
      <dgm:spPr/>
    </dgm:pt>
    <dgm:pt modelId="{028E60CC-DEAD-46FC-9D0E-BDB4ADDE595D}" type="pres">
      <dgm:prSet presAssocID="{A9F88B20-CC38-4778-BED3-515A6200D401}" presName="childText" presStyleLbl="bgAcc1" presStyleIdx="2" presStyleCnt="3">
        <dgm:presLayoutVars>
          <dgm:bulletEnabled val="1"/>
        </dgm:presLayoutVars>
      </dgm:prSet>
      <dgm:spPr/>
    </dgm:pt>
  </dgm:ptLst>
  <dgm:cxnLst>
    <dgm:cxn modelId="{1EDAAD03-3383-425B-9890-E821DAB06688}" type="presOf" srcId="{B336399B-0A08-4AB5-A431-DF97497BE7A0}" destId="{5C292BA2-1568-4B48-B391-770608B74E78}" srcOrd="0" destOrd="0" presId="urn:microsoft.com/office/officeart/2005/8/layout/hierarchy3"/>
    <dgm:cxn modelId="{1C282205-D060-4566-A82B-0246049ED058}" type="presOf" srcId="{3966F475-98A0-4131-9B99-5C92EB1506A0}" destId="{1A07F6A9-7B95-462C-8B51-71C6F84299AC}" srcOrd="0" destOrd="0" presId="urn:microsoft.com/office/officeart/2005/8/layout/hierarchy3"/>
    <dgm:cxn modelId="{DA010214-2F28-426E-9EEE-F80F3EA4AA01}" srcId="{D464FFAC-E830-4A7F-9EDC-87E4E6286716}" destId="{D7B92645-119F-4958-AF26-13A51930A1E8}" srcOrd="0" destOrd="0" parTransId="{1F1DB701-7363-496A-AA55-B3E0603D6486}" sibTransId="{1B32B8B8-8BB1-415A-82CC-2529E04D5537}"/>
    <dgm:cxn modelId="{8618D619-6DCA-4D8C-B55B-843CB6D39F87}" type="presOf" srcId="{974B5EC3-696E-4A46-9DAF-6EFDFD8BC679}" destId="{355014D0-D2BA-4C96-B55F-FD63A56EF3D2}" srcOrd="0" destOrd="0" presId="urn:microsoft.com/office/officeart/2005/8/layout/hierarchy3"/>
    <dgm:cxn modelId="{DAAC1D36-808C-405F-9567-0D3E91A2D693}" type="presOf" srcId="{65DF4F02-E656-4943-91F6-BA07562A1C08}" destId="{1BB346F3-0B02-4C11-AAB3-20A4E6D42844}" srcOrd="0" destOrd="0" presId="urn:microsoft.com/office/officeart/2005/8/layout/hierarchy3"/>
    <dgm:cxn modelId="{7FF10A64-E462-41B1-AB10-F4F225D7474A}" type="presOf" srcId="{D464FFAC-E830-4A7F-9EDC-87E4E6286716}" destId="{4D75219E-B96E-425F-815D-2DBDD77CA1AD}" srcOrd="0" destOrd="0" presId="urn:microsoft.com/office/officeart/2005/8/layout/hierarchy3"/>
    <dgm:cxn modelId="{54BFD275-EAC3-4C5F-9D3D-2F0AF5007AB5}" srcId="{B336399B-0A08-4AB5-A431-DF97497BE7A0}" destId="{A9F88B20-CC38-4778-BED3-515A6200D401}" srcOrd="0" destOrd="0" parTransId="{642FDA14-1FB2-4C76-ADED-3E6ACD21443D}" sibTransId="{D8F9E58E-544E-4975-9922-7F9E3E7E70F3}"/>
    <dgm:cxn modelId="{86587F80-59C6-4C47-BFD3-E6B3EA801F17}" srcId="{974B5EC3-696E-4A46-9DAF-6EFDFD8BC679}" destId="{B336399B-0A08-4AB5-A431-DF97497BE7A0}" srcOrd="2" destOrd="0" parTransId="{7442BB49-6E95-497C-AEBC-7916F2D7B87D}" sibTransId="{8DC00116-F0B0-474F-AE5F-E27084804102}"/>
    <dgm:cxn modelId="{0926AA96-02A3-4AFC-AE8A-84A5481D762C}" srcId="{974B5EC3-696E-4A46-9DAF-6EFDFD8BC679}" destId="{D464FFAC-E830-4A7F-9EDC-87E4E6286716}" srcOrd="1" destOrd="0" parTransId="{3238DF1B-2DAF-468F-AE43-9DDFDDEDD20D}" sibTransId="{EA1E9CD6-2A0F-4B8F-AFCB-572F5D80BFFF}"/>
    <dgm:cxn modelId="{EC7F0197-F8FC-407F-98ED-F84E13B2100D}" type="presOf" srcId="{642FDA14-1FB2-4C76-ADED-3E6ACD21443D}" destId="{8218AF3C-7122-4BFD-9D63-B43AE065632F}" srcOrd="0" destOrd="0" presId="urn:microsoft.com/office/officeart/2005/8/layout/hierarchy3"/>
    <dgm:cxn modelId="{077F609F-6F69-4039-A3D9-0C7E650A5DE5}" type="presOf" srcId="{0D4F5CC2-8E95-4FBD-B8AB-6015F4684248}" destId="{BF5F6684-A7FD-4054-B12D-33CBE7FB2E80}" srcOrd="0" destOrd="0" presId="urn:microsoft.com/office/officeart/2005/8/layout/hierarchy3"/>
    <dgm:cxn modelId="{66D094A3-333F-444E-8056-6F3B863D7240}" type="presOf" srcId="{A9F88B20-CC38-4778-BED3-515A6200D401}" destId="{028E60CC-DEAD-46FC-9D0E-BDB4ADDE595D}" srcOrd="0" destOrd="0" presId="urn:microsoft.com/office/officeart/2005/8/layout/hierarchy3"/>
    <dgm:cxn modelId="{198008AA-CC27-447A-8C65-6BC34CB32B49}" type="presOf" srcId="{65DF4F02-E656-4943-91F6-BA07562A1C08}" destId="{5ED32A9F-7A1E-4926-91A9-ADBDEB4C71FF}" srcOrd="1" destOrd="0" presId="urn:microsoft.com/office/officeart/2005/8/layout/hierarchy3"/>
    <dgm:cxn modelId="{841838AD-12F2-4DEF-A632-A80F2ED1DA2D}" srcId="{65DF4F02-E656-4943-91F6-BA07562A1C08}" destId="{3966F475-98A0-4131-9B99-5C92EB1506A0}" srcOrd="0" destOrd="0" parTransId="{0D4F5CC2-8E95-4FBD-B8AB-6015F4684248}" sibTransId="{F4E66693-C627-45AF-B408-B642EFBFC795}"/>
    <dgm:cxn modelId="{53F4F9B1-1303-4CC6-A071-D544AB0A1C5D}" type="presOf" srcId="{D464FFAC-E830-4A7F-9EDC-87E4E6286716}" destId="{5E740062-9732-4A08-8A3D-457F42216716}" srcOrd="1" destOrd="0" presId="urn:microsoft.com/office/officeart/2005/8/layout/hierarchy3"/>
    <dgm:cxn modelId="{C75385BF-0D23-4AF9-AB20-C6384A974F1E}" type="presOf" srcId="{D7B92645-119F-4958-AF26-13A51930A1E8}" destId="{FD546DFC-AA0A-4464-A0CE-FC34975F821C}" srcOrd="0" destOrd="0" presId="urn:microsoft.com/office/officeart/2005/8/layout/hierarchy3"/>
    <dgm:cxn modelId="{6883A0C2-816E-46D6-8125-E3119BBFFBFB}" type="presOf" srcId="{1F1DB701-7363-496A-AA55-B3E0603D6486}" destId="{9A722848-E719-44CC-A264-0D45AF51A572}" srcOrd="0" destOrd="0" presId="urn:microsoft.com/office/officeart/2005/8/layout/hierarchy3"/>
    <dgm:cxn modelId="{427323DF-512F-4013-9615-F98695516649}" type="presOf" srcId="{B336399B-0A08-4AB5-A431-DF97497BE7A0}" destId="{5DDA36DE-04D1-4D28-AF17-2D384780A725}" srcOrd="1" destOrd="0" presId="urn:microsoft.com/office/officeart/2005/8/layout/hierarchy3"/>
    <dgm:cxn modelId="{6E0184E2-4557-463A-9133-E439E945FD09}" srcId="{974B5EC3-696E-4A46-9DAF-6EFDFD8BC679}" destId="{65DF4F02-E656-4943-91F6-BA07562A1C08}" srcOrd="0" destOrd="0" parTransId="{CA31C18E-D7C8-4955-9F0D-ECD41560C822}" sibTransId="{55290C9F-E9ED-4D0E-B295-E1557031E914}"/>
    <dgm:cxn modelId="{9BD2093B-443F-4505-A690-624ED8405372}" type="presParOf" srcId="{355014D0-D2BA-4C96-B55F-FD63A56EF3D2}" destId="{68BDE92E-086C-41C3-85F5-35E6DFAC1A5E}" srcOrd="0" destOrd="0" presId="urn:microsoft.com/office/officeart/2005/8/layout/hierarchy3"/>
    <dgm:cxn modelId="{6C6D5AB7-2027-4FF9-A937-066ED28D5602}" type="presParOf" srcId="{68BDE92E-086C-41C3-85F5-35E6DFAC1A5E}" destId="{B9D25746-EE7D-4D4E-8619-AC180E668A1A}" srcOrd="0" destOrd="0" presId="urn:microsoft.com/office/officeart/2005/8/layout/hierarchy3"/>
    <dgm:cxn modelId="{638607F7-6772-4465-AEB1-2AB23472A0D3}" type="presParOf" srcId="{B9D25746-EE7D-4D4E-8619-AC180E668A1A}" destId="{1BB346F3-0B02-4C11-AAB3-20A4E6D42844}" srcOrd="0" destOrd="0" presId="urn:microsoft.com/office/officeart/2005/8/layout/hierarchy3"/>
    <dgm:cxn modelId="{B7B14F82-98BA-4941-96EB-4A7E07CE1456}" type="presParOf" srcId="{B9D25746-EE7D-4D4E-8619-AC180E668A1A}" destId="{5ED32A9F-7A1E-4926-91A9-ADBDEB4C71FF}" srcOrd="1" destOrd="0" presId="urn:microsoft.com/office/officeart/2005/8/layout/hierarchy3"/>
    <dgm:cxn modelId="{8993CE1D-F840-4A0D-A9E4-832EE35EE5B8}" type="presParOf" srcId="{68BDE92E-086C-41C3-85F5-35E6DFAC1A5E}" destId="{06DCB052-5DB0-480D-8406-13B86BB201BC}" srcOrd="1" destOrd="0" presId="urn:microsoft.com/office/officeart/2005/8/layout/hierarchy3"/>
    <dgm:cxn modelId="{7A317B74-90E9-42F6-8063-6CC1781FA205}" type="presParOf" srcId="{06DCB052-5DB0-480D-8406-13B86BB201BC}" destId="{BF5F6684-A7FD-4054-B12D-33CBE7FB2E80}" srcOrd="0" destOrd="0" presId="urn:microsoft.com/office/officeart/2005/8/layout/hierarchy3"/>
    <dgm:cxn modelId="{1AA8BD3E-6CFD-4019-9C36-6E59298A8A43}" type="presParOf" srcId="{06DCB052-5DB0-480D-8406-13B86BB201BC}" destId="{1A07F6A9-7B95-462C-8B51-71C6F84299AC}" srcOrd="1" destOrd="0" presId="urn:microsoft.com/office/officeart/2005/8/layout/hierarchy3"/>
    <dgm:cxn modelId="{68C77AAA-5F3F-42A1-B2FB-79C8B8A962DC}" type="presParOf" srcId="{355014D0-D2BA-4C96-B55F-FD63A56EF3D2}" destId="{FFB25E2B-A4DC-48DB-B28D-7D437793E162}" srcOrd="1" destOrd="0" presId="urn:microsoft.com/office/officeart/2005/8/layout/hierarchy3"/>
    <dgm:cxn modelId="{52156AA3-5ABA-4782-B21B-AE0515D801CD}" type="presParOf" srcId="{FFB25E2B-A4DC-48DB-B28D-7D437793E162}" destId="{C9B647D1-8C46-4CD8-A98C-DA49FFE0808F}" srcOrd="0" destOrd="0" presId="urn:microsoft.com/office/officeart/2005/8/layout/hierarchy3"/>
    <dgm:cxn modelId="{44134B12-4FD7-4334-9675-9E4330367D50}" type="presParOf" srcId="{C9B647D1-8C46-4CD8-A98C-DA49FFE0808F}" destId="{4D75219E-B96E-425F-815D-2DBDD77CA1AD}" srcOrd="0" destOrd="0" presId="urn:microsoft.com/office/officeart/2005/8/layout/hierarchy3"/>
    <dgm:cxn modelId="{86B55155-ED89-4ABE-9F86-D9D2AA1A44C8}" type="presParOf" srcId="{C9B647D1-8C46-4CD8-A98C-DA49FFE0808F}" destId="{5E740062-9732-4A08-8A3D-457F42216716}" srcOrd="1" destOrd="0" presId="urn:microsoft.com/office/officeart/2005/8/layout/hierarchy3"/>
    <dgm:cxn modelId="{8FE3EE35-0CA1-4E80-A640-61F33B6F11FC}" type="presParOf" srcId="{FFB25E2B-A4DC-48DB-B28D-7D437793E162}" destId="{8A8646D2-D5B7-49E7-9AD5-A2E3713C33C6}" srcOrd="1" destOrd="0" presId="urn:microsoft.com/office/officeart/2005/8/layout/hierarchy3"/>
    <dgm:cxn modelId="{EE18DEA0-D5C7-4936-BFDD-5E00DAB957C9}" type="presParOf" srcId="{8A8646D2-D5B7-49E7-9AD5-A2E3713C33C6}" destId="{9A722848-E719-44CC-A264-0D45AF51A572}" srcOrd="0" destOrd="0" presId="urn:microsoft.com/office/officeart/2005/8/layout/hierarchy3"/>
    <dgm:cxn modelId="{7D4C60C1-D7B6-4347-BCAD-1EE2A251A931}" type="presParOf" srcId="{8A8646D2-D5B7-49E7-9AD5-A2E3713C33C6}" destId="{FD546DFC-AA0A-4464-A0CE-FC34975F821C}" srcOrd="1" destOrd="0" presId="urn:microsoft.com/office/officeart/2005/8/layout/hierarchy3"/>
    <dgm:cxn modelId="{5A132ABD-0122-4BF9-975C-29E3FA73512C}" type="presParOf" srcId="{355014D0-D2BA-4C96-B55F-FD63A56EF3D2}" destId="{71C28468-8165-441D-A5D0-5B4AE8F111AA}" srcOrd="2" destOrd="0" presId="urn:microsoft.com/office/officeart/2005/8/layout/hierarchy3"/>
    <dgm:cxn modelId="{2530E6E7-EFD3-42B1-BD1E-D301D56C849F}" type="presParOf" srcId="{71C28468-8165-441D-A5D0-5B4AE8F111AA}" destId="{209EF096-BA35-491F-8D2B-FE1964BABC04}" srcOrd="0" destOrd="0" presId="urn:microsoft.com/office/officeart/2005/8/layout/hierarchy3"/>
    <dgm:cxn modelId="{35242BD4-F3EF-4E09-AD4F-9AA69354470B}" type="presParOf" srcId="{209EF096-BA35-491F-8D2B-FE1964BABC04}" destId="{5C292BA2-1568-4B48-B391-770608B74E78}" srcOrd="0" destOrd="0" presId="urn:microsoft.com/office/officeart/2005/8/layout/hierarchy3"/>
    <dgm:cxn modelId="{4EA26C8D-7F84-4045-9C3B-7832CAD467A8}" type="presParOf" srcId="{209EF096-BA35-491F-8D2B-FE1964BABC04}" destId="{5DDA36DE-04D1-4D28-AF17-2D384780A725}" srcOrd="1" destOrd="0" presId="urn:microsoft.com/office/officeart/2005/8/layout/hierarchy3"/>
    <dgm:cxn modelId="{D2792138-5C6E-48E3-A273-CC5737038153}" type="presParOf" srcId="{71C28468-8165-441D-A5D0-5B4AE8F111AA}" destId="{81E44711-57E9-47AB-9077-9C6CBA1B18E4}" srcOrd="1" destOrd="0" presId="urn:microsoft.com/office/officeart/2005/8/layout/hierarchy3"/>
    <dgm:cxn modelId="{11E618A6-EF4E-4366-951E-029C7465DAB9}" type="presParOf" srcId="{81E44711-57E9-47AB-9077-9C6CBA1B18E4}" destId="{8218AF3C-7122-4BFD-9D63-B43AE065632F}" srcOrd="0" destOrd="0" presId="urn:microsoft.com/office/officeart/2005/8/layout/hierarchy3"/>
    <dgm:cxn modelId="{196002C5-3738-42EE-B327-357986FFF129}" type="presParOf" srcId="{81E44711-57E9-47AB-9077-9C6CBA1B18E4}" destId="{028E60CC-DEAD-46FC-9D0E-BDB4ADDE595D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5E76065-1DFA-4859-97D2-A068BE5028E2}" type="doc">
      <dgm:prSet loTypeId="urn:microsoft.com/office/officeart/2005/8/layout/process4" loCatId="process" qsTypeId="urn:microsoft.com/office/officeart/2005/8/quickstyle/simple5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F4D298AC-AB08-456E-A1D0-412FDF7FC3AF}">
      <dgm:prSet/>
      <dgm:spPr/>
      <dgm:t>
        <a:bodyPr/>
        <a:lstStyle/>
        <a:p>
          <a:r>
            <a:rPr lang="en-US" b="1"/>
            <a:t>[</a:t>
          </a:r>
          <a:r>
            <a:rPr lang="ko-KR" b="1"/>
            <a:t>문제</a:t>
          </a:r>
          <a:r>
            <a:rPr lang="en-US" b="1"/>
            <a:t>1] 3</a:t>
          </a:r>
          <a:r>
            <a:rPr lang="ko-KR" b="1"/>
            <a:t>의 배수의 합</a:t>
          </a:r>
          <a:endParaRPr lang="en-US"/>
        </a:p>
      </dgm:t>
    </dgm:pt>
    <dgm:pt modelId="{8CFF73F3-CAA3-449F-BEFD-8EB875E6F1B3}" type="parTrans" cxnId="{49B860B3-114C-41AA-B576-C57F5ACF37FE}">
      <dgm:prSet/>
      <dgm:spPr/>
      <dgm:t>
        <a:bodyPr/>
        <a:lstStyle/>
        <a:p>
          <a:endParaRPr lang="en-US"/>
        </a:p>
      </dgm:t>
    </dgm:pt>
    <dgm:pt modelId="{3C4D7D98-8F6D-4ED6-8805-9123C93EAC89}" type="sibTrans" cxnId="{49B860B3-114C-41AA-B576-C57F5ACF37FE}">
      <dgm:prSet/>
      <dgm:spPr/>
      <dgm:t>
        <a:bodyPr/>
        <a:lstStyle/>
        <a:p>
          <a:endParaRPr lang="en-US"/>
        </a:p>
      </dgm:t>
    </dgm:pt>
    <dgm:pt modelId="{82A5DFAF-4C79-4EBD-A680-B1D37F1CCFF6}">
      <dgm:prSet/>
      <dgm:spPr/>
      <dgm:t>
        <a:bodyPr/>
        <a:lstStyle/>
        <a:p>
          <a:r>
            <a:rPr lang="en-US"/>
            <a:t>1</a:t>
          </a:r>
          <a:r>
            <a:rPr lang="ko-KR"/>
            <a:t>부터 </a:t>
          </a:r>
          <a:r>
            <a:rPr lang="en-US"/>
            <a:t>1000</a:t>
          </a:r>
          <a:r>
            <a:rPr lang="ko-KR"/>
            <a:t>까지의 자연수 중 </a:t>
          </a:r>
          <a:r>
            <a:rPr lang="en-US"/>
            <a:t>3</a:t>
          </a:r>
          <a:r>
            <a:rPr lang="ko-KR"/>
            <a:t>의 배수의 합을 구하시오</a:t>
          </a:r>
          <a:r>
            <a:rPr lang="en-US"/>
            <a:t>.</a:t>
          </a:r>
        </a:p>
      </dgm:t>
    </dgm:pt>
    <dgm:pt modelId="{72CB4BBD-EC6B-4519-AABC-D10670CA0F44}" type="parTrans" cxnId="{149EF63D-3BEA-4067-A45B-87E369E71F11}">
      <dgm:prSet/>
      <dgm:spPr/>
      <dgm:t>
        <a:bodyPr/>
        <a:lstStyle/>
        <a:p>
          <a:endParaRPr lang="en-US"/>
        </a:p>
      </dgm:t>
    </dgm:pt>
    <dgm:pt modelId="{6E5F61AB-30D7-47F4-BEDE-0CFB32FF7369}" type="sibTrans" cxnId="{149EF63D-3BEA-4067-A45B-87E369E71F11}">
      <dgm:prSet/>
      <dgm:spPr/>
      <dgm:t>
        <a:bodyPr/>
        <a:lstStyle/>
        <a:p>
          <a:endParaRPr lang="en-US"/>
        </a:p>
      </dgm:t>
    </dgm:pt>
    <dgm:pt modelId="{97E4AD34-ECD7-4539-8353-85C40243B34F}" type="pres">
      <dgm:prSet presAssocID="{75E76065-1DFA-4859-97D2-A068BE5028E2}" presName="Name0" presStyleCnt="0">
        <dgm:presLayoutVars>
          <dgm:dir/>
          <dgm:animLvl val="lvl"/>
          <dgm:resizeHandles val="exact"/>
        </dgm:presLayoutVars>
      </dgm:prSet>
      <dgm:spPr/>
    </dgm:pt>
    <dgm:pt modelId="{F14362DB-3611-4552-BAA6-189F4CABF00D}" type="pres">
      <dgm:prSet presAssocID="{82A5DFAF-4C79-4EBD-A680-B1D37F1CCFF6}" presName="boxAndChildren" presStyleCnt="0"/>
      <dgm:spPr/>
    </dgm:pt>
    <dgm:pt modelId="{740A90CA-9FDD-4377-9D62-994688B88A9E}" type="pres">
      <dgm:prSet presAssocID="{82A5DFAF-4C79-4EBD-A680-B1D37F1CCFF6}" presName="parentTextBox" presStyleLbl="node1" presStyleIdx="0" presStyleCnt="2"/>
      <dgm:spPr/>
    </dgm:pt>
    <dgm:pt modelId="{851AA0E4-6DA0-4530-98E9-D84C4CBBF273}" type="pres">
      <dgm:prSet presAssocID="{3C4D7D98-8F6D-4ED6-8805-9123C93EAC89}" presName="sp" presStyleCnt="0"/>
      <dgm:spPr/>
    </dgm:pt>
    <dgm:pt modelId="{237DAF58-9A91-4A4B-BD8E-5DB5B01B3575}" type="pres">
      <dgm:prSet presAssocID="{F4D298AC-AB08-456E-A1D0-412FDF7FC3AF}" presName="arrowAndChildren" presStyleCnt="0"/>
      <dgm:spPr/>
    </dgm:pt>
    <dgm:pt modelId="{10731D11-F258-40AC-8E65-B317663FE3D1}" type="pres">
      <dgm:prSet presAssocID="{F4D298AC-AB08-456E-A1D0-412FDF7FC3AF}" presName="parentTextArrow" presStyleLbl="node1" presStyleIdx="1" presStyleCnt="2"/>
      <dgm:spPr/>
    </dgm:pt>
  </dgm:ptLst>
  <dgm:cxnLst>
    <dgm:cxn modelId="{149EF63D-3BEA-4067-A45B-87E369E71F11}" srcId="{75E76065-1DFA-4859-97D2-A068BE5028E2}" destId="{82A5DFAF-4C79-4EBD-A680-B1D37F1CCFF6}" srcOrd="1" destOrd="0" parTransId="{72CB4BBD-EC6B-4519-AABC-D10670CA0F44}" sibTransId="{6E5F61AB-30D7-47F4-BEDE-0CFB32FF7369}"/>
    <dgm:cxn modelId="{5EC3B874-F622-42C9-8FC7-E3A5EB1B4A63}" type="presOf" srcId="{F4D298AC-AB08-456E-A1D0-412FDF7FC3AF}" destId="{10731D11-F258-40AC-8E65-B317663FE3D1}" srcOrd="0" destOrd="0" presId="urn:microsoft.com/office/officeart/2005/8/layout/process4"/>
    <dgm:cxn modelId="{ED6A96A8-4034-444B-8965-3666F783E017}" type="presOf" srcId="{75E76065-1DFA-4859-97D2-A068BE5028E2}" destId="{97E4AD34-ECD7-4539-8353-85C40243B34F}" srcOrd="0" destOrd="0" presId="urn:microsoft.com/office/officeart/2005/8/layout/process4"/>
    <dgm:cxn modelId="{49B860B3-114C-41AA-B576-C57F5ACF37FE}" srcId="{75E76065-1DFA-4859-97D2-A068BE5028E2}" destId="{F4D298AC-AB08-456E-A1D0-412FDF7FC3AF}" srcOrd="0" destOrd="0" parTransId="{8CFF73F3-CAA3-449F-BEFD-8EB875E6F1B3}" sibTransId="{3C4D7D98-8F6D-4ED6-8805-9123C93EAC89}"/>
    <dgm:cxn modelId="{3EAB59E9-A6C3-4241-B726-9D316B0E6EFC}" type="presOf" srcId="{82A5DFAF-4C79-4EBD-A680-B1D37F1CCFF6}" destId="{740A90CA-9FDD-4377-9D62-994688B88A9E}" srcOrd="0" destOrd="0" presId="urn:microsoft.com/office/officeart/2005/8/layout/process4"/>
    <dgm:cxn modelId="{C4F0ADA0-BB34-4E65-A4F6-A23EF8D369DD}" type="presParOf" srcId="{97E4AD34-ECD7-4539-8353-85C40243B34F}" destId="{F14362DB-3611-4552-BAA6-189F4CABF00D}" srcOrd="0" destOrd="0" presId="urn:microsoft.com/office/officeart/2005/8/layout/process4"/>
    <dgm:cxn modelId="{BECEACFB-84CA-43FE-8192-52FC3295855B}" type="presParOf" srcId="{F14362DB-3611-4552-BAA6-189F4CABF00D}" destId="{740A90CA-9FDD-4377-9D62-994688B88A9E}" srcOrd="0" destOrd="0" presId="urn:microsoft.com/office/officeart/2005/8/layout/process4"/>
    <dgm:cxn modelId="{578489B8-CFF3-44FC-B55F-3E32CBE22CE3}" type="presParOf" srcId="{97E4AD34-ECD7-4539-8353-85C40243B34F}" destId="{851AA0E4-6DA0-4530-98E9-D84C4CBBF273}" srcOrd="1" destOrd="0" presId="urn:microsoft.com/office/officeart/2005/8/layout/process4"/>
    <dgm:cxn modelId="{82569203-8880-4D36-B7FE-7B14698F6005}" type="presParOf" srcId="{97E4AD34-ECD7-4539-8353-85C40243B34F}" destId="{237DAF58-9A91-4A4B-BD8E-5DB5B01B3575}" srcOrd="2" destOrd="0" presId="urn:microsoft.com/office/officeart/2005/8/layout/process4"/>
    <dgm:cxn modelId="{1AF260E7-DA0E-4A8E-8AFC-B0AB380F0154}" type="presParOf" srcId="{237DAF58-9A91-4A4B-BD8E-5DB5B01B3575}" destId="{10731D11-F258-40AC-8E65-B317663FE3D1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2DB8E85-CE30-43FB-83BE-0F886B7E00F5}" type="doc">
      <dgm:prSet loTypeId="urn:microsoft.com/office/officeart/2016/7/layout/HorizontalActionList" loCatId="List" qsTypeId="urn:microsoft.com/office/officeart/2005/8/quickstyle/simple2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6059B46B-2F01-4840-B627-74FA723B5B75}">
      <dgm:prSet/>
      <dgm:spPr/>
      <dgm:t>
        <a:bodyPr/>
        <a:lstStyle/>
        <a:p>
          <a:r>
            <a:rPr lang="ko-KR"/>
            <a:t>처음으로 돌아가기</a:t>
          </a:r>
          <a:endParaRPr lang="en-US"/>
        </a:p>
      </dgm:t>
    </dgm:pt>
    <dgm:pt modelId="{9B5A7D86-0325-4983-87AB-F6E93E85C071}" type="parTrans" cxnId="{428D75A7-AA9F-4989-B1F4-A5BFF05638DF}">
      <dgm:prSet/>
      <dgm:spPr/>
      <dgm:t>
        <a:bodyPr/>
        <a:lstStyle/>
        <a:p>
          <a:endParaRPr lang="en-US"/>
        </a:p>
      </dgm:t>
    </dgm:pt>
    <dgm:pt modelId="{CEE69808-0139-4F0A-8ED0-6687253C848A}" type="sibTrans" cxnId="{428D75A7-AA9F-4989-B1F4-A5BFF05638DF}">
      <dgm:prSet/>
      <dgm:spPr/>
      <dgm:t>
        <a:bodyPr/>
        <a:lstStyle/>
        <a:p>
          <a:endParaRPr lang="en-US"/>
        </a:p>
      </dgm:t>
    </dgm:pt>
    <dgm:pt modelId="{DD40DF19-25E7-4063-A003-96C5DED1B40D}">
      <dgm:prSet/>
      <dgm:spPr/>
      <dgm:t>
        <a:bodyPr/>
        <a:lstStyle/>
        <a:p>
          <a:r>
            <a:rPr lang="en-US"/>
            <a:t>continue</a:t>
          </a:r>
          <a:r>
            <a:rPr lang="ko-KR"/>
            <a:t>문이 자주 이용된다</a:t>
          </a:r>
          <a:r>
            <a:rPr lang="en-US"/>
            <a:t>.</a:t>
          </a:r>
        </a:p>
      </dgm:t>
    </dgm:pt>
    <dgm:pt modelId="{71C1A3E6-9CBF-43E7-83F2-D50F8FCDEB06}" type="parTrans" cxnId="{537F10F2-4EF2-4184-8747-9CAD074E8A81}">
      <dgm:prSet/>
      <dgm:spPr/>
      <dgm:t>
        <a:bodyPr/>
        <a:lstStyle/>
        <a:p>
          <a:endParaRPr lang="en-US"/>
        </a:p>
      </dgm:t>
    </dgm:pt>
    <dgm:pt modelId="{8A2C1B45-7119-411F-A783-B1FA163104FD}" type="sibTrans" cxnId="{537F10F2-4EF2-4184-8747-9CAD074E8A81}">
      <dgm:prSet/>
      <dgm:spPr/>
      <dgm:t>
        <a:bodyPr/>
        <a:lstStyle/>
        <a:p>
          <a:endParaRPr lang="en-US"/>
        </a:p>
      </dgm:t>
    </dgm:pt>
    <dgm:pt modelId="{D5643255-F1DF-42C2-A7C4-98670667521D}">
      <dgm:prSet/>
      <dgm:spPr/>
      <dgm:t>
        <a:bodyPr/>
        <a:lstStyle/>
        <a:p>
          <a:r>
            <a:rPr lang="en-US"/>
            <a:t>number</a:t>
          </a:r>
          <a:r>
            <a:rPr lang="ko-KR"/>
            <a:t>변수</a:t>
          </a:r>
          <a:endParaRPr lang="en-US"/>
        </a:p>
      </dgm:t>
    </dgm:pt>
    <dgm:pt modelId="{38B85BDE-359D-42E7-8874-BB8F3ADB52A8}" type="parTrans" cxnId="{A8CEB8D1-24EE-4243-B068-7A23AF9CB95B}">
      <dgm:prSet/>
      <dgm:spPr/>
      <dgm:t>
        <a:bodyPr/>
        <a:lstStyle/>
        <a:p>
          <a:endParaRPr lang="en-US"/>
        </a:p>
      </dgm:t>
    </dgm:pt>
    <dgm:pt modelId="{9AC76134-6277-4332-A7E4-8FC12EAB3F93}" type="sibTrans" cxnId="{A8CEB8D1-24EE-4243-B068-7A23AF9CB95B}">
      <dgm:prSet/>
      <dgm:spPr/>
      <dgm:t>
        <a:bodyPr/>
        <a:lstStyle/>
        <a:p>
          <a:endParaRPr lang="en-US"/>
        </a:p>
      </dgm:t>
    </dgm:pt>
    <dgm:pt modelId="{A2F41618-F678-4974-AD90-BEBFF67C4EB2}">
      <dgm:prSet/>
      <dgm:spPr/>
      <dgm:t>
        <a:bodyPr/>
        <a:lstStyle/>
        <a:p>
          <a:r>
            <a:rPr lang="ko-KR"/>
            <a:t>리스트에 포함된 자료들에 순번을 매긴다</a:t>
          </a:r>
          <a:r>
            <a:rPr lang="en-US"/>
            <a:t>.</a:t>
          </a:r>
        </a:p>
      </dgm:t>
    </dgm:pt>
    <dgm:pt modelId="{D434743F-E6FE-4946-9F00-88770946A449}" type="parTrans" cxnId="{64072969-F420-47F0-9743-130631EC40D4}">
      <dgm:prSet/>
      <dgm:spPr/>
      <dgm:t>
        <a:bodyPr/>
        <a:lstStyle/>
        <a:p>
          <a:endParaRPr lang="en-US"/>
        </a:p>
      </dgm:t>
    </dgm:pt>
    <dgm:pt modelId="{64263007-009D-4FB5-A706-E951BF11F3C0}" type="sibTrans" cxnId="{64072969-F420-47F0-9743-130631EC40D4}">
      <dgm:prSet/>
      <dgm:spPr/>
      <dgm:t>
        <a:bodyPr/>
        <a:lstStyle/>
        <a:p>
          <a:endParaRPr lang="en-US"/>
        </a:p>
      </dgm:t>
    </dgm:pt>
    <dgm:pt modelId="{127084B6-E235-4A84-B4D9-783530AEB131}">
      <dgm:prSet/>
      <dgm:spPr/>
      <dgm:t>
        <a:bodyPr/>
        <a:lstStyle/>
        <a:p>
          <a:r>
            <a:rPr lang="en-US"/>
            <a:t>range</a:t>
          </a:r>
          <a:r>
            <a:rPr lang="ko-KR"/>
            <a:t>함수</a:t>
          </a:r>
          <a:endParaRPr lang="en-US"/>
        </a:p>
      </dgm:t>
    </dgm:pt>
    <dgm:pt modelId="{3AED364D-AD52-4BA0-8405-EDA0E3BB9E35}" type="parTrans" cxnId="{79B8337D-5B5B-4C55-A87F-984CB524C54B}">
      <dgm:prSet/>
      <dgm:spPr/>
      <dgm:t>
        <a:bodyPr/>
        <a:lstStyle/>
        <a:p>
          <a:endParaRPr lang="en-US"/>
        </a:p>
      </dgm:t>
    </dgm:pt>
    <dgm:pt modelId="{E60AD954-9481-4DB4-B693-C4D89A97934E}" type="sibTrans" cxnId="{79B8337D-5B5B-4C55-A87F-984CB524C54B}">
      <dgm:prSet/>
      <dgm:spPr/>
      <dgm:t>
        <a:bodyPr/>
        <a:lstStyle/>
        <a:p>
          <a:endParaRPr lang="en-US"/>
        </a:p>
      </dgm:t>
    </dgm:pt>
    <dgm:pt modelId="{74EFB3F7-4EBD-4382-B0DB-416FCCFF04BC}">
      <dgm:prSet/>
      <dgm:spPr/>
      <dgm:t>
        <a:bodyPr/>
        <a:lstStyle/>
        <a:p>
          <a:r>
            <a:rPr lang="ko-KR"/>
            <a:t>숫자의 리스트를 자동생성 해준다</a:t>
          </a:r>
          <a:r>
            <a:rPr lang="en-US"/>
            <a:t>.</a:t>
          </a:r>
        </a:p>
      </dgm:t>
    </dgm:pt>
    <dgm:pt modelId="{DBDD77EC-1AF9-4717-A25A-CF207EBE4A72}" type="parTrans" cxnId="{4A87110C-F577-41B2-BEAD-C67F4E6D1812}">
      <dgm:prSet/>
      <dgm:spPr/>
      <dgm:t>
        <a:bodyPr/>
        <a:lstStyle/>
        <a:p>
          <a:endParaRPr lang="en-US"/>
        </a:p>
      </dgm:t>
    </dgm:pt>
    <dgm:pt modelId="{1B7EACA2-D102-4268-A9B6-5E1FADB39CA6}" type="sibTrans" cxnId="{4A87110C-F577-41B2-BEAD-C67F4E6D1812}">
      <dgm:prSet/>
      <dgm:spPr/>
      <dgm:t>
        <a:bodyPr/>
        <a:lstStyle/>
        <a:p>
          <a:endParaRPr lang="en-US"/>
        </a:p>
      </dgm:t>
    </dgm:pt>
    <dgm:pt modelId="{6D68D27B-0B99-4E69-82A4-3C05C124685D}" type="pres">
      <dgm:prSet presAssocID="{22DB8E85-CE30-43FB-83BE-0F886B7E00F5}" presName="Name0" presStyleCnt="0">
        <dgm:presLayoutVars>
          <dgm:dir/>
          <dgm:animLvl val="lvl"/>
          <dgm:resizeHandles val="exact"/>
        </dgm:presLayoutVars>
      </dgm:prSet>
      <dgm:spPr/>
    </dgm:pt>
    <dgm:pt modelId="{358E8093-211D-4BDD-86EC-92E3E779E89E}" type="pres">
      <dgm:prSet presAssocID="{6059B46B-2F01-4840-B627-74FA723B5B75}" presName="composite" presStyleCnt="0"/>
      <dgm:spPr/>
    </dgm:pt>
    <dgm:pt modelId="{7284679A-9389-4B60-B1EF-BB9D83278A7B}" type="pres">
      <dgm:prSet presAssocID="{6059B46B-2F01-4840-B627-74FA723B5B75}" presName="parTx" presStyleLbl="alignNode1" presStyleIdx="0" presStyleCnt="3">
        <dgm:presLayoutVars>
          <dgm:chMax val="0"/>
          <dgm:chPref val="0"/>
        </dgm:presLayoutVars>
      </dgm:prSet>
      <dgm:spPr/>
    </dgm:pt>
    <dgm:pt modelId="{7CBDCE99-E1F2-44AB-93B2-0F0872C4E4F5}" type="pres">
      <dgm:prSet presAssocID="{6059B46B-2F01-4840-B627-74FA723B5B75}" presName="desTx" presStyleLbl="alignAccFollowNode1" presStyleIdx="0" presStyleCnt="3">
        <dgm:presLayoutVars/>
      </dgm:prSet>
      <dgm:spPr/>
    </dgm:pt>
    <dgm:pt modelId="{A243C72E-469E-4AF8-8B07-C4E057906340}" type="pres">
      <dgm:prSet presAssocID="{CEE69808-0139-4F0A-8ED0-6687253C848A}" presName="space" presStyleCnt="0"/>
      <dgm:spPr/>
    </dgm:pt>
    <dgm:pt modelId="{0E580326-A4A8-41E5-87DC-B53A48B188D7}" type="pres">
      <dgm:prSet presAssocID="{D5643255-F1DF-42C2-A7C4-98670667521D}" presName="composite" presStyleCnt="0"/>
      <dgm:spPr/>
    </dgm:pt>
    <dgm:pt modelId="{8FB9311C-1E68-45FC-8DD6-50A06C8A8E64}" type="pres">
      <dgm:prSet presAssocID="{D5643255-F1DF-42C2-A7C4-98670667521D}" presName="parTx" presStyleLbl="alignNode1" presStyleIdx="1" presStyleCnt="3">
        <dgm:presLayoutVars>
          <dgm:chMax val="0"/>
          <dgm:chPref val="0"/>
        </dgm:presLayoutVars>
      </dgm:prSet>
      <dgm:spPr/>
    </dgm:pt>
    <dgm:pt modelId="{1341CDE3-44B6-4CC9-ACD7-D0FA8240F026}" type="pres">
      <dgm:prSet presAssocID="{D5643255-F1DF-42C2-A7C4-98670667521D}" presName="desTx" presStyleLbl="alignAccFollowNode1" presStyleIdx="1" presStyleCnt="3">
        <dgm:presLayoutVars/>
      </dgm:prSet>
      <dgm:spPr/>
    </dgm:pt>
    <dgm:pt modelId="{7364FE03-473E-4648-B31E-6372AAB1F7B4}" type="pres">
      <dgm:prSet presAssocID="{9AC76134-6277-4332-A7E4-8FC12EAB3F93}" presName="space" presStyleCnt="0"/>
      <dgm:spPr/>
    </dgm:pt>
    <dgm:pt modelId="{0023FE84-9BDD-40A2-BDC4-C47DD467C937}" type="pres">
      <dgm:prSet presAssocID="{127084B6-E235-4A84-B4D9-783530AEB131}" presName="composite" presStyleCnt="0"/>
      <dgm:spPr/>
    </dgm:pt>
    <dgm:pt modelId="{A528EE06-19AF-4B95-9FB2-4FE7E99C286C}" type="pres">
      <dgm:prSet presAssocID="{127084B6-E235-4A84-B4D9-783530AEB131}" presName="parTx" presStyleLbl="alignNode1" presStyleIdx="2" presStyleCnt="3">
        <dgm:presLayoutVars>
          <dgm:chMax val="0"/>
          <dgm:chPref val="0"/>
        </dgm:presLayoutVars>
      </dgm:prSet>
      <dgm:spPr/>
    </dgm:pt>
    <dgm:pt modelId="{8396B899-0A49-4EFE-A592-E5B7384D3703}" type="pres">
      <dgm:prSet presAssocID="{127084B6-E235-4A84-B4D9-783530AEB131}" presName="desTx" presStyleLbl="alignAccFollowNode1" presStyleIdx="2" presStyleCnt="3">
        <dgm:presLayoutVars/>
      </dgm:prSet>
      <dgm:spPr/>
    </dgm:pt>
  </dgm:ptLst>
  <dgm:cxnLst>
    <dgm:cxn modelId="{4A87110C-F577-41B2-BEAD-C67F4E6D1812}" srcId="{127084B6-E235-4A84-B4D9-783530AEB131}" destId="{74EFB3F7-4EBD-4382-B0DB-416FCCFF04BC}" srcOrd="0" destOrd="0" parTransId="{DBDD77EC-1AF9-4717-A25A-CF207EBE4A72}" sibTransId="{1B7EACA2-D102-4268-A9B6-5E1FADB39CA6}"/>
    <dgm:cxn modelId="{7AA9D523-6D52-42CC-BA12-EB2871D06242}" type="presOf" srcId="{D5643255-F1DF-42C2-A7C4-98670667521D}" destId="{8FB9311C-1E68-45FC-8DD6-50A06C8A8E64}" srcOrd="0" destOrd="0" presId="urn:microsoft.com/office/officeart/2016/7/layout/HorizontalActionList"/>
    <dgm:cxn modelId="{7F8A9C40-10B7-4752-A7A2-0D0927B63AC7}" type="presOf" srcId="{22DB8E85-CE30-43FB-83BE-0F886B7E00F5}" destId="{6D68D27B-0B99-4E69-82A4-3C05C124685D}" srcOrd="0" destOrd="0" presId="urn:microsoft.com/office/officeart/2016/7/layout/HorizontalActionList"/>
    <dgm:cxn modelId="{36E41A46-6991-4D7D-93FB-8B59E5CE501D}" type="presOf" srcId="{6059B46B-2F01-4840-B627-74FA723B5B75}" destId="{7284679A-9389-4B60-B1EF-BB9D83278A7B}" srcOrd="0" destOrd="0" presId="urn:microsoft.com/office/officeart/2016/7/layout/HorizontalActionList"/>
    <dgm:cxn modelId="{64072969-F420-47F0-9743-130631EC40D4}" srcId="{D5643255-F1DF-42C2-A7C4-98670667521D}" destId="{A2F41618-F678-4974-AD90-BEBFF67C4EB2}" srcOrd="0" destOrd="0" parTransId="{D434743F-E6FE-4946-9F00-88770946A449}" sibTransId="{64263007-009D-4FB5-A706-E951BF11F3C0}"/>
    <dgm:cxn modelId="{79B8337D-5B5B-4C55-A87F-984CB524C54B}" srcId="{22DB8E85-CE30-43FB-83BE-0F886B7E00F5}" destId="{127084B6-E235-4A84-B4D9-783530AEB131}" srcOrd="2" destOrd="0" parTransId="{3AED364D-AD52-4BA0-8405-EDA0E3BB9E35}" sibTransId="{E60AD954-9481-4DB4-B693-C4D89A97934E}"/>
    <dgm:cxn modelId="{428D75A7-AA9F-4989-B1F4-A5BFF05638DF}" srcId="{22DB8E85-CE30-43FB-83BE-0F886B7E00F5}" destId="{6059B46B-2F01-4840-B627-74FA723B5B75}" srcOrd="0" destOrd="0" parTransId="{9B5A7D86-0325-4983-87AB-F6E93E85C071}" sibTransId="{CEE69808-0139-4F0A-8ED0-6687253C848A}"/>
    <dgm:cxn modelId="{692379B3-B94C-429F-AD3C-46F743373B80}" type="presOf" srcId="{74EFB3F7-4EBD-4382-B0DB-416FCCFF04BC}" destId="{8396B899-0A49-4EFE-A592-E5B7384D3703}" srcOrd="0" destOrd="0" presId="urn:microsoft.com/office/officeart/2016/7/layout/HorizontalActionList"/>
    <dgm:cxn modelId="{A8CEB8D1-24EE-4243-B068-7A23AF9CB95B}" srcId="{22DB8E85-CE30-43FB-83BE-0F886B7E00F5}" destId="{D5643255-F1DF-42C2-A7C4-98670667521D}" srcOrd="1" destOrd="0" parTransId="{38B85BDE-359D-42E7-8874-BB8F3ADB52A8}" sibTransId="{9AC76134-6277-4332-A7E4-8FC12EAB3F93}"/>
    <dgm:cxn modelId="{2F8AA5DA-914F-4B3C-A639-0F7D9508BB1E}" type="presOf" srcId="{A2F41618-F678-4974-AD90-BEBFF67C4EB2}" destId="{1341CDE3-44B6-4CC9-ACD7-D0FA8240F026}" srcOrd="0" destOrd="0" presId="urn:microsoft.com/office/officeart/2016/7/layout/HorizontalActionList"/>
    <dgm:cxn modelId="{1B485EE1-8071-4DCF-A116-02E7A2055D33}" type="presOf" srcId="{127084B6-E235-4A84-B4D9-783530AEB131}" destId="{A528EE06-19AF-4B95-9FB2-4FE7E99C286C}" srcOrd="0" destOrd="0" presId="urn:microsoft.com/office/officeart/2016/7/layout/HorizontalActionList"/>
    <dgm:cxn modelId="{537F10F2-4EF2-4184-8747-9CAD074E8A81}" srcId="{6059B46B-2F01-4840-B627-74FA723B5B75}" destId="{DD40DF19-25E7-4063-A003-96C5DED1B40D}" srcOrd="0" destOrd="0" parTransId="{71C1A3E6-9CBF-43E7-83F2-D50F8FCDEB06}" sibTransId="{8A2C1B45-7119-411F-A783-B1FA163104FD}"/>
    <dgm:cxn modelId="{DF1140F7-E749-46AF-9022-8593EFF21549}" type="presOf" srcId="{DD40DF19-25E7-4063-A003-96C5DED1B40D}" destId="{7CBDCE99-E1F2-44AB-93B2-0F0872C4E4F5}" srcOrd="0" destOrd="0" presId="urn:microsoft.com/office/officeart/2016/7/layout/HorizontalActionList"/>
    <dgm:cxn modelId="{DBD89233-7A0A-4180-AC2F-5030E1C9862E}" type="presParOf" srcId="{6D68D27B-0B99-4E69-82A4-3C05C124685D}" destId="{358E8093-211D-4BDD-86EC-92E3E779E89E}" srcOrd="0" destOrd="0" presId="urn:microsoft.com/office/officeart/2016/7/layout/HorizontalActionList"/>
    <dgm:cxn modelId="{A116F1EB-A94D-43EB-A51A-A59005FE6D59}" type="presParOf" srcId="{358E8093-211D-4BDD-86EC-92E3E779E89E}" destId="{7284679A-9389-4B60-B1EF-BB9D83278A7B}" srcOrd="0" destOrd="0" presId="urn:microsoft.com/office/officeart/2016/7/layout/HorizontalActionList"/>
    <dgm:cxn modelId="{CF14A298-71DE-4788-BE02-CE1F29517E2D}" type="presParOf" srcId="{358E8093-211D-4BDD-86EC-92E3E779E89E}" destId="{7CBDCE99-E1F2-44AB-93B2-0F0872C4E4F5}" srcOrd="1" destOrd="0" presId="urn:microsoft.com/office/officeart/2016/7/layout/HorizontalActionList"/>
    <dgm:cxn modelId="{059CB72F-163C-4E9A-B144-9439F20356D6}" type="presParOf" srcId="{6D68D27B-0B99-4E69-82A4-3C05C124685D}" destId="{A243C72E-469E-4AF8-8B07-C4E057906340}" srcOrd="1" destOrd="0" presId="urn:microsoft.com/office/officeart/2016/7/layout/HorizontalActionList"/>
    <dgm:cxn modelId="{63695609-E3F1-4FB8-8E1A-B69A9339DD35}" type="presParOf" srcId="{6D68D27B-0B99-4E69-82A4-3C05C124685D}" destId="{0E580326-A4A8-41E5-87DC-B53A48B188D7}" srcOrd="2" destOrd="0" presId="urn:microsoft.com/office/officeart/2016/7/layout/HorizontalActionList"/>
    <dgm:cxn modelId="{DE94F0CE-6D2B-448F-94AB-977CBA406727}" type="presParOf" srcId="{0E580326-A4A8-41E5-87DC-B53A48B188D7}" destId="{8FB9311C-1E68-45FC-8DD6-50A06C8A8E64}" srcOrd="0" destOrd="0" presId="urn:microsoft.com/office/officeart/2016/7/layout/HorizontalActionList"/>
    <dgm:cxn modelId="{0C2DF37D-B7B9-46B7-9B25-0D7AA6B321C1}" type="presParOf" srcId="{0E580326-A4A8-41E5-87DC-B53A48B188D7}" destId="{1341CDE3-44B6-4CC9-ACD7-D0FA8240F026}" srcOrd="1" destOrd="0" presId="urn:microsoft.com/office/officeart/2016/7/layout/HorizontalActionList"/>
    <dgm:cxn modelId="{79655FE7-362A-4F8F-9217-08BC8B2898D6}" type="presParOf" srcId="{6D68D27B-0B99-4E69-82A4-3C05C124685D}" destId="{7364FE03-473E-4648-B31E-6372AAB1F7B4}" srcOrd="3" destOrd="0" presId="urn:microsoft.com/office/officeart/2016/7/layout/HorizontalActionList"/>
    <dgm:cxn modelId="{582E10D9-51DD-4DC3-8EDC-56EE506FB33C}" type="presParOf" srcId="{6D68D27B-0B99-4E69-82A4-3C05C124685D}" destId="{0023FE84-9BDD-40A2-BDC4-C47DD467C937}" srcOrd="4" destOrd="0" presId="urn:microsoft.com/office/officeart/2016/7/layout/HorizontalActionList"/>
    <dgm:cxn modelId="{9082F29F-6B23-4AD3-BFBF-3662ED5021BE}" type="presParOf" srcId="{0023FE84-9BDD-40A2-BDC4-C47DD467C937}" destId="{A528EE06-19AF-4B95-9FB2-4FE7E99C286C}" srcOrd="0" destOrd="0" presId="urn:microsoft.com/office/officeart/2016/7/layout/HorizontalActionList"/>
    <dgm:cxn modelId="{47F76645-D31B-49EF-9E63-69C44415A31E}" type="presParOf" srcId="{0023FE84-9BDD-40A2-BDC4-C47DD467C937}" destId="{8396B899-0A49-4EFE-A592-E5B7384D3703}" srcOrd="1" destOrd="0" presId="urn:microsoft.com/office/officeart/2016/7/layout/HorizontalAc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12D87D5-F64E-437D-A33E-287E993AFDDE}" type="doc">
      <dgm:prSet loTypeId="urn:microsoft.com/office/officeart/2005/8/layout/process4" loCatId="process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5696A3F9-8AF0-4BB4-997E-641AC2C5BCC0}">
      <dgm:prSet/>
      <dgm:spPr/>
      <dgm:t>
        <a:bodyPr/>
        <a:lstStyle/>
        <a:p>
          <a:r>
            <a:rPr lang="en-US" b="1" dirty="0"/>
            <a:t>[</a:t>
          </a:r>
          <a:r>
            <a:rPr lang="ko-KR" b="1" dirty="0"/>
            <a:t>문제</a:t>
          </a:r>
          <a:r>
            <a:rPr lang="en-US" b="1" dirty="0"/>
            <a:t>1] 1</a:t>
          </a:r>
          <a:r>
            <a:rPr lang="ko-KR" b="1" dirty="0"/>
            <a:t>부터 </a:t>
          </a:r>
          <a:r>
            <a:rPr lang="en-US" b="1" dirty="0"/>
            <a:t>100</a:t>
          </a:r>
          <a:r>
            <a:rPr lang="ko-KR" b="1" dirty="0"/>
            <a:t>까지 출력</a:t>
          </a:r>
          <a:endParaRPr lang="en-US" dirty="0"/>
        </a:p>
      </dgm:t>
    </dgm:pt>
    <dgm:pt modelId="{EDE2A64A-810D-4A78-A029-2C3D11C79CD4}" type="parTrans" cxnId="{02DDC3E5-9B90-4EE4-8678-D99811BF1AFC}">
      <dgm:prSet/>
      <dgm:spPr/>
      <dgm:t>
        <a:bodyPr/>
        <a:lstStyle/>
        <a:p>
          <a:endParaRPr lang="en-US"/>
        </a:p>
      </dgm:t>
    </dgm:pt>
    <dgm:pt modelId="{784118BA-534C-4F35-B04A-B23C9AF2A535}" type="sibTrans" cxnId="{02DDC3E5-9B90-4EE4-8678-D99811BF1AFC}">
      <dgm:prSet/>
      <dgm:spPr/>
      <dgm:t>
        <a:bodyPr/>
        <a:lstStyle/>
        <a:p>
          <a:endParaRPr lang="en-US"/>
        </a:p>
      </dgm:t>
    </dgm:pt>
    <dgm:pt modelId="{CCCA21AA-3C43-4A71-B58B-4E12A62D79C4}">
      <dgm:prSet/>
      <dgm:spPr/>
      <dgm:t>
        <a:bodyPr/>
        <a:lstStyle/>
        <a:p>
          <a:r>
            <a:rPr lang="en-US"/>
            <a:t>1</a:t>
          </a:r>
          <a:r>
            <a:rPr lang="ko-KR"/>
            <a:t>부터 </a:t>
          </a:r>
          <a:r>
            <a:rPr lang="en-US"/>
            <a:t>100</a:t>
          </a:r>
          <a:r>
            <a:rPr lang="ko-KR"/>
            <a:t>까지의 숫자를 </a:t>
          </a:r>
          <a:r>
            <a:rPr lang="en-US"/>
            <a:t>for</a:t>
          </a:r>
          <a:r>
            <a:rPr lang="ko-KR"/>
            <a:t>문을 이용하여 출력하시오</a:t>
          </a:r>
          <a:r>
            <a:rPr lang="en-US"/>
            <a:t>.</a:t>
          </a:r>
        </a:p>
      </dgm:t>
    </dgm:pt>
    <dgm:pt modelId="{CB807EAB-2616-4215-82BB-E1A7B57BE42A}" type="parTrans" cxnId="{4D56B010-987A-4266-B5FB-D3BF480AA9A0}">
      <dgm:prSet/>
      <dgm:spPr/>
      <dgm:t>
        <a:bodyPr/>
        <a:lstStyle/>
        <a:p>
          <a:endParaRPr lang="en-US"/>
        </a:p>
      </dgm:t>
    </dgm:pt>
    <dgm:pt modelId="{00012936-95F5-43D0-8FCC-A8544247499D}" type="sibTrans" cxnId="{4D56B010-987A-4266-B5FB-D3BF480AA9A0}">
      <dgm:prSet/>
      <dgm:spPr/>
      <dgm:t>
        <a:bodyPr/>
        <a:lstStyle/>
        <a:p>
          <a:endParaRPr lang="en-US"/>
        </a:p>
      </dgm:t>
    </dgm:pt>
    <dgm:pt modelId="{1ADDACD7-F917-4448-AE8E-55D529A7C564}" type="pres">
      <dgm:prSet presAssocID="{612D87D5-F64E-437D-A33E-287E993AFDDE}" presName="Name0" presStyleCnt="0">
        <dgm:presLayoutVars>
          <dgm:dir/>
          <dgm:animLvl val="lvl"/>
          <dgm:resizeHandles val="exact"/>
        </dgm:presLayoutVars>
      </dgm:prSet>
      <dgm:spPr/>
    </dgm:pt>
    <dgm:pt modelId="{5E360525-491D-48C3-A5F6-D96FDB50C241}" type="pres">
      <dgm:prSet presAssocID="{CCCA21AA-3C43-4A71-B58B-4E12A62D79C4}" presName="boxAndChildren" presStyleCnt="0"/>
      <dgm:spPr/>
    </dgm:pt>
    <dgm:pt modelId="{9468A30F-8F46-46C3-9779-7602AC516630}" type="pres">
      <dgm:prSet presAssocID="{CCCA21AA-3C43-4A71-B58B-4E12A62D79C4}" presName="parentTextBox" presStyleLbl="node1" presStyleIdx="0" presStyleCnt="2"/>
      <dgm:spPr/>
    </dgm:pt>
    <dgm:pt modelId="{F6723BDD-0448-4A7B-89D2-12B375820353}" type="pres">
      <dgm:prSet presAssocID="{784118BA-534C-4F35-B04A-B23C9AF2A535}" presName="sp" presStyleCnt="0"/>
      <dgm:spPr/>
    </dgm:pt>
    <dgm:pt modelId="{D83A303A-05D3-4602-B66E-83171DDE543E}" type="pres">
      <dgm:prSet presAssocID="{5696A3F9-8AF0-4BB4-997E-641AC2C5BCC0}" presName="arrowAndChildren" presStyleCnt="0"/>
      <dgm:spPr/>
    </dgm:pt>
    <dgm:pt modelId="{A585E591-EF27-44B3-9C05-F809FA438791}" type="pres">
      <dgm:prSet presAssocID="{5696A3F9-8AF0-4BB4-997E-641AC2C5BCC0}" presName="parentTextArrow" presStyleLbl="node1" presStyleIdx="1" presStyleCnt="2"/>
      <dgm:spPr/>
    </dgm:pt>
  </dgm:ptLst>
  <dgm:cxnLst>
    <dgm:cxn modelId="{4D56B010-987A-4266-B5FB-D3BF480AA9A0}" srcId="{612D87D5-F64E-437D-A33E-287E993AFDDE}" destId="{CCCA21AA-3C43-4A71-B58B-4E12A62D79C4}" srcOrd="1" destOrd="0" parTransId="{CB807EAB-2616-4215-82BB-E1A7B57BE42A}" sibTransId="{00012936-95F5-43D0-8FCC-A8544247499D}"/>
    <dgm:cxn modelId="{00B29088-3163-47E2-9F8D-4D0D5F7F5FD1}" type="presOf" srcId="{612D87D5-F64E-437D-A33E-287E993AFDDE}" destId="{1ADDACD7-F917-4448-AE8E-55D529A7C564}" srcOrd="0" destOrd="0" presId="urn:microsoft.com/office/officeart/2005/8/layout/process4"/>
    <dgm:cxn modelId="{442108AF-BDD2-440E-BC42-597A34D9EFA4}" type="presOf" srcId="{5696A3F9-8AF0-4BB4-997E-641AC2C5BCC0}" destId="{A585E591-EF27-44B3-9C05-F809FA438791}" srcOrd="0" destOrd="0" presId="urn:microsoft.com/office/officeart/2005/8/layout/process4"/>
    <dgm:cxn modelId="{02DDC3E5-9B90-4EE4-8678-D99811BF1AFC}" srcId="{612D87D5-F64E-437D-A33E-287E993AFDDE}" destId="{5696A3F9-8AF0-4BB4-997E-641AC2C5BCC0}" srcOrd="0" destOrd="0" parTransId="{EDE2A64A-810D-4A78-A029-2C3D11C79CD4}" sibTransId="{784118BA-534C-4F35-B04A-B23C9AF2A535}"/>
    <dgm:cxn modelId="{9CE603EB-5DC5-417C-9310-250B8A3EA5D8}" type="presOf" srcId="{CCCA21AA-3C43-4A71-B58B-4E12A62D79C4}" destId="{9468A30F-8F46-46C3-9779-7602AC516630}" srcOrd="0" destOrd="0" presId="urn:microsoft.com/office/officeart/2005/8/layout/process4"/>
    <dgm:cxn modelId="{713DFED4-F45F-4914-AD2E-4334ADC50062}" type="presParOf" srcId="{1ADDACD7-F917-4448-AE8E-55D529A7C564}" destId="{5E360525-491D-48C3-A5F6-D96FDB50C241}" srcOrd="0" destOrd="0" presId="urn:microsoft.com/office/officeart/2005/8/layout/process4"/>
    <dgm:cxn modelId="{D7FE6727-5F16-4F20-8F42-8774BAB8655E}" type="presParOf" srcId="{5E360525-491D-48C3-A5F6-D96FDB50C241}" destId="{9468A30F-8F46-46C3-9779-7602AC516630}" srcOrd="0" destOrd="0" presId="urn:microsoft.com/office/officeart/2005/8/layout/process4"/>
    <dgm:cxn modelId="{91F77F04-5557-4784-82AA-A6E1326EB639}" type="presParOf" srcId="{1ADDACD7-F917-4448-AE8E-55D529A7C564}" destId="{F6723BDD-0448-4A7B-89D2-12B375820353}" srcOrd="1" destOrd="0" presId="urn:microsoft.com/office/officeart/2005/8/layout/process4"/>
    <dgm:cxn modelId="{B82C83D0-E2AD-4F99-9165-180A369B9329}" type="presParOf" srcId="{1ADDACD7-F917-4448-AE8E-55D529A7C564}" destId="{D83A303A-05D3-4602-B66E-83171DDE543E}" srcOrd="2" destOrd="0" presId="urn:microsoft.com/office/officeart/2005/8/layout/process4"/>
    <dgm:cxn modelId="{4BC7D287-C0B9-4260-BFA3-F0483ECF14B0}" type="presParOf" srcId="{D83A303A-05D3-4602-B66E-83171DDE543E}" destId="{A585E591-EF27-44B3-9C05-F809FA438791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5B5A91-10E6-4949-8FD5-16B365E60D76}">
      <dsp:nvSpPr>
        <dsp:cNvPr id="0" name=""/>
        <dsp:cNvSpPr/>
      </dsp:nvSpPr>
      <dsp:spPr>
        <a:xfrm>
          <a:off x="0" y="511845"/>
          <a:ext cx="2846069" cy="180725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3ADE36D-F457-4EC7-AABA-B15C073AD839}">
      <dsp:nvSpPr>
        <dsp:cNvPr id="0" name=""/>
        <dsp:cNvSpPr/>
      </dsp:nvSpPr>
      <dsp:spPr>
        <a:xfrm>
          <a:off x="316230" y="812264"/>
          <a:ext cx="2846069" cy="1807254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2200" kern="1200" dirty="0"/>
            <a:t>프로그래밍</a:t>
          </a:r>
          <a:r>
            <a:rPr lang="en-US" sz="2200" kern="1200" dirty="0"/>
            <a:t>=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2200" kern="1200" dirty="0"/>
            <a:t>건물</a:t>
          </a:r>
          <a:endParaRPr lang="en-US" sz="2200" kern="1200" dirty="0"/>
        </a:p>
      </dsp:txBody>
      <dsp:txXfrm>
        <a:off x="369163" y="865197"/>
        <a:ext cx="2740203" cy="1701388"/>
      </dsp:txXfrm>
    </dsp:sp>
    <dsp:sp modelId="{ACDBB90E-185E-48AC-9AA8-30862D10581F}">
      <dsp:nvSpPr>
        <dsp:cNvPr id="0" name=""/>
        <dsp:cNvSpPr/>
      </dsp:nvSpPr>
      <dsp:spPr>
        <a:xfrm>
          <a:off x="3478529" y="511845"/>
          <a:ext cx="2846069" cy="180725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04AE5CA-4F4D-4564-A59A-61E2288A8973}">
      <dsp:nvSpPr>
        <dsp:cNvPr id="0" name=""/>
        <dsp:cNvSpPr/>
      </dsp:nvSpPr>
      <dsp:spPr>
        <a:xfrm>
          <a:off x="3794759" y="812264"/>
          <a:ext cx="2846069" cy="1807254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2200" kern="1200" dirty="0" err="1"/>
            <a:t>제어문</a:t>
          </a:r>
          <a:r>
            <a:rPr lang="en-US" sz="2200" kern="1200" dirty="0"/>
            <a:t>=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2200" kern="1200" dirty="0"/>
            <a:t>건물의 뼈대</a:t>
          </a:r>
          <a:endParaRPr lang="en-US" sz="2200" kern="1200" dirty="0"/>
        </a:p>
      </dsp:txBody>
      <dsp:txXfrm>
        <a:off x="3847692" y="865197"/>
        <a:ext cx="2740203" cy="1701388"/>
      </dsp:txXfrm>
    </dsp:sp>
    <dsp:sp modelId="{366CB63D-A667-424D-A67A-8370EC43A148}">
      <dsp:nvSpPr>
        <dsp:cNvPr id="0" name=""/>
        <dsp:cNvSpPr/>
      </dsp:nvSpPr>
      <dsp:spPr>
        <a:xfrm>
          <a:off x="6957059" y="511845"/>
          <a:ext cx="2846069" cy="180725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75B9DAF-151B-43F3-9670-594CDB0112B9}">
      <dsp:nvSpPr>
        <dsp:cNvPr id="0" name=""/>
        <dsp:cNvSpPr/>
      </dsp:nvSpPr>
      <dsp:spPr>
        <a:xfrm>
          <a:off x="7273289" y="812264"/>
          <a:ext cx="2846069" cy="1807254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2200" kern="1200" dirty="0"/>
            <a:t>자료형</a:t>
          </a:r>
          <a:r>
            <a:rPr lang="en-US" sz="2200" kern="1200" dirty="0"/>
            <a:t>=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2200" kern="1200" dirty="0"/>
            <a:t>건</a:t>
          </a:r>
          <a:r>
            <a:rPr lang="ko-KR" altLang="en-US" sz="2200" kern="1200" dirty="0"/>
            <a:t>물</a:t>
          </a:r>
          <a:r>
            <a:rPr lang="ko-KR" sz="2200" kern="1200" dirty="0"/>
            <a:t>에 들어가는 재료</a:t>
          </a:r>
          <a:endParaRPr lang="en-US" sz="2200" kern="1200" dirty="0"/>
        </a:p>
      </dsp:txBody>
      <dsp:txXfrm>
        <a:off x="7326222" y="865197"/>
        <a:ext cx="2740203" cy="170138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B346F3-0B02-4C11-AAB3-20A4E6D42844}">
      <dsp:nvSpPr>
        <dsp:cNvPr id="0" name=""/>
        <dsp:cNvSpPr/>
      </dsp:nvSpPr>
      <dsp:spPr>
        <a:xfrm>
          <a:off x="191467" y="899"/>
          <a:ext cx="2781835" cy="139091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38100" rIns="5715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3000" kern="1200"/>
            <a:t>강제로 빠져나가기</a:t>
          </a:r>
          <a:endParaRPr lang="en-US" sz="3000" kern="1200"/>
        </a:p>
      </dsp:txBody>
      <dsp:txXfrm>
        <a:off x="232206" y="41638"/>
        <a:ext cx="2700357" cy="1309439"/>
      </dsp:txXfrm>
    </dsp:sp>
    <dsp:sp modelId="{BF5F6684-A7FD-4054-B12D-33CBE7FB2E80}">
      <dsp:nvSpPr>
        <dsp:cNvPr id="0" name=""/>
        <dsp:cNvSpPr/>
      </dsp:nvSpPr>
      <dsp:spPr>
        <a:xfrm>
          <a:off x="469650" y="1391817"/>
          <a:ext cx="278183" cy="10431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43188"/>
              </a:lnTo>
              <a:lnTo>
                <a:pt x="278183" y="1043188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07F6A9-7B95-462C-8B51-71C6F84299AC}">
      <dsp:nvSpPr>
        <dsp:cNvPr id="0" name=""/>
        <dsp:cNvSpPr/>
      </dsp:nvSpPr>
      <dsp:spPr>
        <a:xfrm>
          <a:off x="747834" y="1739546"/>
          <a:ext cx="2225468" cy="13909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38100" rIns="5715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break</a:t>
          </a:r>
          <a:r>
            <a:rPr lang="ko-KR" sz="3000" kern="1200"/>
            <a:t>문</a:t>
          </a:r>
          <a:endParaRPr lang="en-US" sz="3000" kern="1200"/>
        </a:p>
      </dsp:txBody>
      <dsp:txXfrm>
        <a:off x="788573" y="1780285"/>
        <a:ext cx="2143990" cy="1309439"/>
      </dsp:txXfrm>
    </dsp:sp>
    <dsp:sp modelId="{4D75219E-B96E-425F-815D-2DBDD77CA1AD}">
      <dsp:nvSpPr>
        <dsp:cNvPr id="0" name=""/>
        <dsp:cNvSpPr/>
      </dsp:nvSpPr>
      <dsp:spPr>
        <a:xfrm>
          <a:off x="3668762" y="899"/>
          <a:ext cx="2781835" cy="139091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727682"/>
                <a:satOff val="-41964"/>
                <a:lumOff val="431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727682"/>
                <a:satOff val="-41964"/>
                <a:lumOff val="431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727682"/>
                <a:satOff val="-41964"/>
                <a:lumOff val="431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38100" rIns="5715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3000" kern="1200"/>
            <a:t>처음으로 돌아가기</a:t>
          </a:r>
          <a:endParaRPr lang="en-US" sz="3000" kern="1200"/>
        </a:p>
      </dsp:txBody>
      <dsp:txXfrm>
        <a:off x="3709501" y="41638"/>
        <a:ext cx="2700357" cy="1309439"/>
      </dsp:txXfrm>
    </dsp:sp>
    <dsp:sp modelId="{9A722848-E719-44CC-A264-0D45AF51A572}">
      <dsp:nvSpPr>
        <dsp:cNvPr id="0" name=""/>
        <dsp:cNvSpPr/>
      </dsp:nvSpPr>
      <dsp:spPr>
        <a:xfrm>
          <a:off x="3946945" y="1391817"/>
          <a:ext cx="278183" cy="10431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43188"/>
              </a:lnTo>
              <a:lnTo>
                <a:pt x="278183" y="1043188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546DFC-AA0A-4464-A0CE-FC34975F821C}">
      <dsp:nvSpPr>
        <dsp:cNvPr id="0" name=""/>
        <dsp:cNvSpPr/>
      </dsp:nvSpPr>
      <dsp:spPr>
        <a:xfrm>
          <a:off x="4225129" y="1739546"/>
          <a:ext cx="2225468" cy="13909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38100" rIns="5715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continue</a:t>
          </a:r>
          <a:r>
            <a:rPr lang="ko-KR" sz="3000" kern="1200" dirty="0"/>
            <a:t>문</a:t>
          </a:r>
          <a:endParaRPr lang="en-US" sz="3000" kern="1200" dirty="0"/>
        </a:p>
      </dsp:txBody>
      <dsp:txXfrm>
        <a:off x="4265868" y="1780285"/>
        <a:ext cx="2143990" cy="1309439"/>
      </dsp:txXfrm>
    </dsp:sp>
    <dsp:sp modelId="{5C292BA2-1568-4B48-B391-770608B74E78}">
      <dsp:nvSpPr>
        <dsp:cNvPr id="0" name=""/>
        <dsp:cNvSpPr/>
      </dsp:nvSpPr>
      <dsp:spPr>
        <a:xfrm>
          <a:off x="7146056" y="899"/>
          <a:ext cx="2781835" cy="139091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38100" rIns="5715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3000" kern="1200"/>
            <a:t>무한루프</a:t>
          </a:r>
          <a:endParaRPr lang="en-US" sz="3000" kern="1200"/>
        </a:p>
      </dsp:txBody>
      <dsp:txXfrm>
        <a:off x="7186795" y="41638"/>
        <a:ext cx="2700357" cy="1309439"/>
      </dsp:txXfrm>
    </dsp:sp>
    <dsp:sp modelId="{8218AF3C-7122-4BFD-9D63-B43AE065632F}">
      <dsp:nvSpPr>
        <dsp:cNvPr id="0" name=""/>
        <dsp:cNvSpPr/>
      </dsp:nvSpPr>
      <dsp:spPr>
        <a:xfrm>
          <a:off x="7424240" y="1391817"/>
          <a:ext cx="278183" cy="10431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43188"/>
              </a:lnTo>
              <a:lnTo>
                <a:pt x="278183" y="1043188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8E60CC-DEAD-46FC-9D0E-BDB4ADDE595D}">
      <dsp:nvSpPr>
        <dsp:cNvPr id="0" name=""/>
        <dsp:cNvSpPr/>
      </dsp:nvSpPr>
      <dsp:spPr>
        <a:xfrm>
          <a:off x="7702423" y="1739546"/>
          <a:ext cx="2225468" cy="13909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38100" rIns="5715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while</a:t>
          </a:r>
          <a:r>
            <a:rPr lang="ko-KR" sz="3000" kern="1200"/>
            <a:t> </a:t>
          </a:r>
          <a:r>
            <a:rPr lang="en-US" sz="3000" kern="1200"/>
            <a:t>True</a:t>
          </a:r>
          <a:r>
            <a:rPr lang="ko-KR" sz="3000" kern="1200"/>
            <a:t>문</a:t>
          </a:r>
          <a:endParaRPr lang="en-US" sz="3000" kern="1200"/>
        </a:p>
      </dsp:txBody>
      <dsp:txXfrm>
        <a:off x="7743162" y="1780285"/>
        <a:ext cx="2143990" cy="130943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0A90CA-9FDD-4377-9D62-994688B88A9E}">
      <dsp:nvSpPr>
        <dsp:cNvPr id="0" name=""/>
        <dsp:cNvSpPr/>
      </dsp:nvSpPr>
      <dsp:spPr>
        <a:xfrm>
          <a:off x="0" y="1889944"/>
          <a:ext cx="10119359" cy="1240007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1</a:t>
          </a:r>
          <a:r>
            <a:rPr lang="ko-KR" sz="3000" kern="1200"/>
            <a:t>부터 </a:t>
          </a:r>
          <a:r>
            <a:rPr lang="en-US" sz="3000" kern="1200"/>
            <a:t>1000</a:t>
          </a:r>
          <a:r>
            <a:rPr lang="ko-KR" sz="3000" kern="1200"/>
            <a:t>까지의 자연수 중 </a:t>
          </a:r>
          <a:r>
            <a:rPr lang="en-US" sz="3000" kern="1200"/>
            <a:t>3</a:t>
          </a:r>
          <a:r>
            <a:rPr lang="ko-KR" sz="3000" kern="1200"/>
            <a:t>의 배수의 합을 구하시오</a:t>
          </a:r>
          <a:r>
            <a:rPr lang="en-US" sz="3000" kern="1200"/>
            <a:t>.</a:t>
          </a:r>
        </a:p>
      </dsp:txBody>
      <dsp:txXfrm>
        <a:off x="0" y="1889944"/>
        <a:ext cx="10119359" cy="1240007"/>
      </dsp:txXfrm>
    </dsp:sp>
    <dsp:sp modelId="{10731D11-F258-40AC-8E65-B317663FE3D1}">
      <dsp:nvSpPr>
        <dsp:cNvPr id="0" name=""/>
        <dsp:cNvSpPr/>
      </dsp:nvSpPr>
      <dsp:spPr>
        <a:xfrm rot="10800000">
          <a:off x="0" y="1412"/>
          <a:ext cx="10119359" cy="1907132"/>
        </a:xfrm>
        <a:prstGeom prst="upArrowCallout">
          <a:avLst/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b="1" kern="1200"/>
            <a:t>[</a:t>
          </a:r>
          <a:r>
            <a:rPr lang="ko-KR" sz="3000" b="1" kern="1200"/>
            <a:t>문제</a:t>
          </a:r>
          <a:r>
            <a:rPr lang="en-US" sz="3000" b="1" kern="1200"/>
            <a:t>1] 3</a:t>
          </a:r>
          <a:r>
            <a:rPr lang="ko-KR" sz="3000" b="1" kern="1200"/>
            <a:t>의 배수의 합</a:t>
          </a:r>
          <a:endParaRPr lang="en-US" sz="3000" kern="1200"/>
        </a:p>
      </dsp:txBody>
      <dsp:txXfrm rot="10800000">
        <a:off x="0" y="1412"/>
        <a:ext cx="10119359" cy="123919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84679A-9389-4B60-B1EF-BB9D83278A7B}">
      <dsp:nvSpPr>
        <dsp:cNvPr id="0" name=""/>
        <dsp:cNvSpPr/>
      </dsp:nvSpPr>
      <dsp:spPr>
        <a:xfrm>
          <a:off x="6439" y="613455"/>
          <a:ext cx="3320527" cy="99615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62395" tIns="262395" rIns="262395" bIns="26239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2300" kern="1200"/>
            <a:t>처음으로 돌아가기</a:t>
          </a:r>
          <a:endParaRPr lang="en-US" sz="2300" kern="1200"/>
        </a:p>
      </dsp:txBody>
      <dsp:txXfrm>
        <a:off x="6439" y="613455"/>
        <a:ext cx="3320527" cy="996158"/>
      </dsp:txXfrm>
    </dsp:sp>
    <dsp:sp modelId="{7CBDCE99-E1F2-44AB-93B2-0F0872C4E4F5}">
      <dsp:nvSpPr>
        <dsp:cNvPr id="0" name=""/>
        <dsp:cNvSpPr/>
      </dsp:nvSpPr>
      <dsp:spPr>
        <a:xfrm>
          <a:off x="6439" y="1609613"/>
          <a:ext cx="3320527" cy="1394776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7994" tIns="327994" rIns="327994" bIns="327994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continue</a:t>
          </a:r>
          <a:r>
            <a:rPr lang="ko-KR" sz="1800" kern="1200"/>
            <a:t>문이 자주 이용된다</a:t>
          </a:r>
          <a:r>
            <a:rPr lang="en-US" sz="1800" kern="1200"/>
            <a:t>.</a:t>
          </a:r>
        </a:p>
      </dsp:txBody>
      <dsp:txXfrm>
        <a:off x="6439" y="1609613"/>
        <a:ext cx="3320527" cy="1394776"/>
      </dsp:txXfrm>
    </dsp:sp>
    <dsp:sp modelId="{8FB9311C-1E68-45FC-8DD6-50A06C8A8E64}">
      <dsp:nvSpPr>
        <dsp:cNvPr id="0" name=""/>
        <dsp:cNvSpPr/>
      </dsp:nvSpPr>
      <dsp:spPr>
        <a:xfrm>
          <a:off x="3434862" y="613455"/>
          <a:ext cx="3320527" cy="99615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62395" tIns="262395" rIns="262395" bIns="26239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number</a:t>
          </a:r>
          <a:r>
            <a:rPr lang="ko-KR" sz="2300" kern="1200"/>
            <a:t>변수</a:t>
          </a:r>
          <a:endParaRPr lang="en-US" sz="2300" kern="1200"/>
        </a:p>
      </dsp:txBody>
      <dsp:txXfrm>
        <a:off x="3434862" y="613455"/>
        <a:ext cx="3320527" cy="996158"/>
      </dsp:txXfrm>
    </dsp:sp>
    <dsp:sp modelId="{1341CDE3-44B6-4CC9-ACD7-D0FA8240F026}">
      <dsp:nvSpPr>
        <dsp:cNvPr id="0" name=""/>
        <dsp:cNvSpPr/>
      </dsp:nvSpPr>
      <dsp:spPr>
        <a:xfrm>
          <a:off x="3434862" y="1609613"/>
          <a:ext cx="3320527" cy="1394776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7994" tIns="327994" rIns="327994" bIns="327994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1800" kern="1200"/>
            <a:t>리스트에 포함된 자료들에 순번을 매긴다</a:t>
          </a:r>
          <a:r>
            <a:rPr lang="en-US" sz="1800" kern="1200"/>
            <a:t>.</a:t>
          </a:r>
        </a:p>
      </dsp:txBody>
      <dsp:txXfrm>
        <a:off x="3434862" y="1609613"/>
        <a:ext cx="3320527" cy="1394776"/>
      </dsp:txXfrm>
    </dsp:sp>
    <dsp:sp modelId="{A528EE06-19AF-4B95-9FB2-4FE7E99C286C}">
      <dsp:nvSpPr>
        <dsp:cNvPr id="0" name=""/>
        <dsp:cNvSpPr/>
      </dsp:nvSpPr>
      <dsp:spPr>
        <a:xfrm>
          <a:off x="6863284" y="613455"/>
          <a:ext cx="3320527" cy="99615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62395" tIns="262395" rIns="262395" bIns="26239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range</a:t>
          </a:r>
          <a:r>
            <a:rPr lang="ko-KR" sz="2300" kern="1200"/>
            <a:t>함수</a:t>
          </a:r>
          <a:endParaRPr lang="en-US" sz="2300" kern="1200"/>
        </a:p>
      </dsp:txBody>
      <dsp:txXfrm>
        <a:off x="6863284" y="613455"/>
        <a:ext cx="3320527" cy="996158"/>
      </dsp:txXfrm>
    </dsp:sp>
    <dsp:sp modelId="{8396B899-0A49-4EFE-A592-E5B7384D3703}">
      <dsp:nvSpPr>
        <dsp:cNvPr id="0" name=""/>
        <dsp:cNvSpPr/>
      </dsp:nvSpPr>
      <dsp:spPr>
        <a:xfrm>
          <a:off x="6863284" y="1609613"/>
          <a:ext cx="3320527" cy="1394776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7994" tIns="327994" rIns="327994" bIns="327994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1800" kern="1200"/>
            <a:t>숫자의 리스트를 자동생성 해준다</a:t>
          </a:r>
          <a:r>
            <a:rPr lang="en-US" sz="1800" kern="1200"/>
            <a:t>.</a:t>
          </a:r>
        </a:p>
      </dsp:txBody>
      <dsp:txXfrm>
        <a:off x="6863284" y="1609613"/>
        <a:ext cx="3320527" cy="139477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68A30F-8F46-46C3-9779-7602AC516630}">
      <dsp:nvSpPr>
        <dsp:cNvPr id="0" name=""/>
        <dsp:cNvSpPr/>
      </dsp:nvSpPr>
      <dsp:spPr>
        <a:xfrm>
          <a:off x="0" y="1889944"/>
          <a:ext cx="10119359" cy="1240007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0472" tIns="220472" rIns="220472" bIns="220472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1</a:t>
          </a:r>
          <a:r>
            <a:rPr lang="ko-KR" sz="3100" kern="1200"/>
            <a:t>부터 </a:t>
          </a:r>
          <a:r>
            <a:rPr lang="en-US" sz="3100" kern="1200"/>
            <a:t>100</a:t>
          </a:r>
          <a:r>
            <a:rPr lang="ko-KR" sz="3100" kern="1200"/>
            <a:t>까지의 숫자를 </a:t>
          </a:r>
          <a:r>
            <a:rPr lang="en-US" sz="3100" kern="1200"/>
            <a:t>for</a:t>
          </a:r>
          <a:r>
            <a:rPr lang="ko-KR" sz="3100" kern="1200"/>
            <a:t>문을 이용하여 출력하시오</a:t>
          </a:r>
          <a:r>
            <a:rPr lang="en-US" sz="3100" kern="1200"/>
            <a:t>.</a:t>
          </a:r>
        </a:p>
      </dsp:txBody>
      <dsp:txXfrm>
        <a:off x="0" y="1889944"/>
        <a:ext cx="10119359" cy="1240007"/>
      </dsp:txXfrm>
    </dsp:sp>
    <dsp:sp modelId="{A585E591-EF27-44B3-9C05-F809FA438791}">
      <dsp:nvSpPr>
        <dsp:cNvPr id="0" name=""/>
        <dsp:cNvSpPr/>
      </dsp:nvSpPr>
      <dsp:spPr>
        <a:xfrm rot="10800000">
          <a:off x="0" y="1412"/>
          <a:ext cx="10119359" cy="1907132"/>
        </a:xfrm>
        <a:prstGeom prst="upArrowCallout">
          <a:avLst/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0472" tIns="220472" rIns="220472" bIns="220472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b="1" kern="1200" dirty="0"/>
            <a:t>[</a:t>
          </a:r>
          <a:r>
            <a:rPr lang="ko-KR" sz="3100" b="1" kern="1200" dirty="0"/>
            <a:t>문제</a:t>
          </a:r>
          <a:r>
            <a:rPr lang="en-US" sz="3100" b="1" kern="1200" dirty="0"/>
            <a:t>1] 1</a:t>
          </a:r>
          <a:r>
            <a:rPr lang="ko-KR" sz="3100" b="1" kern="1200" dirty="0"/>
            <a:t>부터 </a:t>
          </a:r>
          <a:r>
            <a:rPr lang="en-US" sz="3100" b="1" kern="1200" dirty="0"/>
            <a:t>100</a:t>
          </a:r>
          <a:r>
            <a:rPr lang="ko-KR" sz="3100" b="1" kern="1200" dirty="0"/>
            <a:t>까지 출력</a:t>
          </a:r>
          <a:endParaRPr lang="en-US" sz="3100" kern="1200" dirty="0"/>
        </a:p>
      </dsp:txBody>
      <dsp:txXfrm rot="10800000">
        <a:off x="0" y="1412"/>
        <a:ext cx="10119359" cy="12391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6/7/layout/HorizontalActionList">
  <dgm:title val="Horizontal Action List"/>
  <dgm:desc val="Used to show non-sequential or grouped lists of information. Works well with large amounts of text. All text has the same level of emphasis, and direction is not implied."/>
  <dgm:catLst>
    <dgm:cat type="list" pri="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 fact="0.6"/>
      <dgm:constr type="h" for="des" forName="composite" op="equ"/>
      <dgm:constr type="w" for="ch" forName="composite" refType="w"/>
      <dgm:constr type="w" for="des" forName="parTx"/>
      <dgm:constr type="h" for="des" forName="parTx" op="equ"/>
      <dgm:constr type="w" for="des" forName="desTx"/>
      <dgm:constr type="primFontSz" for="des" forName="parTx" val="54"/>
      <dgm:constr type="primFontSz" for="des" forName="desTx" refType="primFontSz" refFor="des" refForName="parTx" op="lte" fact="0.75"/>
      <dgm:constr type="h" for="des" forName="desTx" op="equ"/>
      <dgm:constr type="w" for="ch" forName="space" op="equ" val="3"/>
    </dgm:constrLst>
    <dgm:ruleLst>
      <dgm:rule type="w" for="ch" forName="composite" val="0" fact="NaN" max="NaN"/>
    </dgm:ruleLst>
    <dgm:forEach name="Name6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3"/>
            <dgm:constr type="h"/>
            <dgm:constr type="tMarg" refType="w" fact="0.224"/>
            <dgm:constr type="bMarg" refType="w" fact="0.224"/>
            <dgm:constr type="lMarg" refType="w" fact="0.224"/>
            <dgm:constr type="rMarg" refType="w" fact="0.224"/>
          </dgm:constrLst>
          <dgm:ruleLst>
            <dgm:rule type="h" val="INF" fact="NaN" max="NaN"/>
            <dgm:rule type="primFontSz" val="14" fact="NaN" max="NaN"/>
          </dgm:ruleLst>
        </dgm:layoutNode>
        <dgm:layoutNode name="desTx" styleLbl="alignAccFollowNode1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primFontSz" val="28"/>
            <dgm:constr type="tMarg" refType="w" fact="0.28"/>
            <dgm:constr type="bMarg" refType="w" fact="0.28"/>
            <dgm:constr type="lMarg" refType="w" fact="0.28"/>
            <dgm:constr type="rMarg" refType="w" fact="0.28"/>
          </dgm:constrLst>
          <dgm:ruleLst>
            <dgm:rule type="h" val="INF" fact="NaN" max="NaN"/>
            <dgm:rule type="primFontSz" val="11" fact="NaN" max="NaN"/>
          </dgm:ruleLst>
        </dgm:layoutNode>
      </dgm:layoutNode>
      <dgm:forEach name="Name19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18429CA-9D82-42D0-A36D-0266EEA003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8CF77FE5-5535-4BAA-897E-A9E65892B7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B4DCB04-EA26-4892-B5BD-0FBED9608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1D31E-4A8F-4440-96EE-63B272738BAA}" type="datetimeFigureOut">
              <a:rPr lang="ko-KR" altLang="en-US" smtClean="0"/>
              <a:t>2019-02-21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004CF32-81E4-40A9-A288-AE81618ED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E05E12C-7AF1-4829-A4D9-570C136BA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E94F6-2F20-451F-A40E-50FE0925B4B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4450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943FA-7133-40CC-BC11-CDEBBBFFF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DABB974-D169-480B-94A1-5CEB7C308D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786FD5A-21CE-4A98-ADA9-E90BD7CB0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1D31E-4A8F-4440-96EE-63B272738BAA}" type="datetimeFigureOut">
              <a:rPr lang="ko-KR" altLang="en-US" smtClean="0"/>
              <a:t>2019-02-21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47A20DD-1B50-4B86-AF2B-C6803493B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37D7E3C-3AA8-408E-BB5D-EE4C9DDFE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E94F6-2F20-451F-A40E-50FE0925B4B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97857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D1FFB187-C552-4810-9819-C2CB8F92B7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C9CE7DC-A3B6-4EC4-B599-38BB613354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1A997EA-E4F3-47EE-BC95-A315DE6F4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1D31E-4A8F-4440-96EE-63B272738BAA}" type="datetimeFigureOut">
              <a:rPr lang="ko-KR" altLang="en-US" smtClean="0"/>
              <a:t>2019-02-21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F9FFF41-4313-4626-878C-E8F423599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A2DA278-AA64-48E5-AF2A-C61ADDD24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E94F6-2F20-451F-A40E-50FE0925B4B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2242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F788B47-2519-4CD7-81D8-F991010F6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89CE11F-1F12-488E-BA7A-127E0BDD29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3F46F89-980A-49F3-8715-76E42601A2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1D31E-4A8F-4440-96EE-63B272738BAA}" type="datetimeFigureOut">
              <a:rPr lang="ko-KR" altLang="en-US" smtClean="0"/>
              <a:t>2019-02-21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529EF23-BE96-4BFA-91D5-5250E49AA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9CFA562-90C1-4637-8840-D2DC50E04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E94F6-2F20-451F-A40E-50FE0925B4B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87650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9AB6D7-FE83-4912-BEE7-8F52018C19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B84D69F1-F452-4A04-AB25-3F0C4C3DB3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289EA46-1F49-4DFE-A35F-AE08805FAE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1D31E-4A8F-4440-96EE-63B272738BAA}" type="datetimeFigureOut">
              <a:rPr lang="ko-KR" altLang="en-US" smtClean="0"/>
              <a:t>2019-02-21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641C2B6-F63D-4751-97FC-150D9972E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B64C11D-CE89-47A2-B594-13F6C75C9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E94F6-2F20-451F-A40E-50FE0925B4B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38105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C480686-45F3-4244-B725-2FCD2D3AF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3195752-98C5-43F5-AFE7-6CE26130AD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BD74E234-8C3F-4BD8-B121-396A10F8D6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93A3AC02-402B-4150-B13C-4AB855038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1D31E-4A8F-4440-96EE-63B272738BAA}" type="datetimeFigureOut">
              <a:rPr lang="ko-KR" altLang="en-US" smtClean="0"/>
              <a:t>2019-02-21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9622A8C-8905-448E-9DC0-A88826AF7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C8A58F0-E760-47B1-91E7-17FFDE612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E94F6-2F20-451F-A40E-50FE0925B4B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4592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8DD89C8-00A0-44E6-8167-08DB1680A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361B2BC-4C42-4DAF-8CDE-EF960F9BFB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E934FA9A-16F6-4015-ADC2-50712ACF38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C87BD085-7C1F-4937-BC9C-322F8660DA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F096D133-869F-46AB-AE2B-03F7DF3C5E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131A4564-F05C-4E79-8BD7-2905F1391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1D31E-4A8F-4440-96EE-63B272738BAA}" type="datetimeFigureOut">
              <a:rPr lang="ko-KR" altLang="en-US" smtClean="0"/>
              <a:t>2019-02-21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88BEA919-A8D5-4034-8A6D-545F765DC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19433ED1-E729-4B88-96CD-4C8F66E40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E94F6-2F20-451F-A40E-50FE0925B4B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36651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34A9F73-E23F-4B44-B8CB-1C7946A20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00ADDEB2-6FB2-4246-957D-23B5D8D467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1D31E-4A8F-4440-96EE-63B272738BAA}" type="datetimeFigureOut">
              <a:rPr lang="ko-KR" altLang="en-US" smtClean="0"/>
              <a:t>2019-02-21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9739006C-3B13-4D65-99D7-94634F6F1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65D396-8B5B-4D89-AAEB-8CC009236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E94F6-2F20-451F-A40E-50FE0925B4B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76818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BF02F844-08BA-4ABF-8192-740435BC5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1D31E-4A8F-4440-96EE-63B272738BAA}" type="datetimeFigureOut">
              <a:rPr lang="ko-KR" altLang="en-US" smtClean="0"/>
              <a:t>2019-02-21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8E9461BD-DB10-4DE0-AA60-9AF3C3809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BAB1FF85-EDA7-40BE-95C4-C671F4819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E94F6-2F20-451F-A40E-50FE0925B4B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82114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51C872B-E01D-4185-8ACB-91A3365EB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E1D0E2E-B7C8-49DF-9EB5-1A9E23815F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16D0CB3A-4D22-4B89-8AF7-256BB6DE49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0DE8308-F77B-416D-9EDC-F1C726A75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1D31E-4A8F-4440-96EE-63B272738BAA}" type="datetimeFigureOut">
              <a:rPr lang="ko-KR" altLang="en-US" smtClean="0"/>
              <a:t>2019-02-21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D6C5D8F-34F8-4554-AF3D-562626DC0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970A297-DAF8-45C6-9013-597D43890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E94F6-2F20-451F-A40E-50FE0925B4B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69842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67C2BF9-97BA-4FB5-B22E-F69493F030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5B0A451A-43F8-46B0-B28F-2F4CCC645B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833B67B-8199-4FE5-87CD-DDE1A9744D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60B81A8-1382-42ED-8AFE-F88A2F52D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1D31E-4A8F-4440-96EE-63B272738BAA}" type="datetimeFigureOut">
              <a:rPr lang="ko-KR" altLang="en-US" smtClean="0"/>
              <a:t>2019-02-21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1F98A8D-559F-4E6C-8FA5-61EA8D4CA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347B779-1A59-4CBE-8EA6-B205BB6B6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E94F6-2F20-451F-A40E-50FE0925B4B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19467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229891B5-531F-463D-8E08-C7650DDA0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D93D5DD-BD51-4134-A4C6-029A0876F9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52765CB-ED35-4304-83FB-F4F0870C0C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1D31E-4A8F-4440-96EE-63B272738BAA}" type="datetimeFigureOut">
              <a:rPr lang="ko-KR" altLang="en-US" smtClean="0"/>
              <a:t>2019-02-21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581156E-EDBD-42FA-92C0-9B71ADE43B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E44AF23-B45B-490F-BDCB-694940E30E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E94F6-2F20-451F-A40E-50FE0925B4B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30287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D2C4BFA1-2075-4901-9E24-E41D1FDD51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55481" y="498348"/>
            <a:ext cx="9902663" cy="5861304"/>
            <a:chOff x="1155481" y="498348"/>
            <a:chExt cx="9902663" cy="5861304"/>
          </a:xfrm>
        </p:grpSpPr>
        <p:sp>
          <p:nvSpPr>
            <p:cNvPr id="9" name="Oval 5">
              <a:extLst>
                <a:ext uri="{FF2B5EF4-FFF2-40B4-BE49-F238E27FC236}">
                  <a16:creationId xmlns:a16="http://schemas.microsoft.com/office/drawing/2014/main" id="{985A7375-E3AF-4F5C-85AE-17E8832952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5481" y="498348"/>
              <a:ext cx="5861304" cy="5861304"/>
            </a:xfrm>
            <a:prstGeom prst="ellipse">
              <a:avLst/>
            </a:prstGeom>
            <a:solidFill>
              <a:schemeClr val="accent1">
                <a:alpha val="55000"/>
              </a:schemeClr>
            </a:solidFill>
            <a:ln>
              <a:noFill/>
            </a:ln>
          </p:spPr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F0307F65-8304-4FA8-A841-D4D7625411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196840" y="498348"/>
              <a:ext cx="5861304" cy="5861304"/>
            </a:xfrm>
            <a:prstGeom prst="ellipse">
              <a:avLst/>
            </a:prstGeom>
            <a:solidFill>
              <a:schemeClr val="accent1">
                <a:alpha val="55000"/>
              </a:schemeClr>
            </a:solidFill>
            <a:ln>
              <a:noFill/>
            </a:ln>
          </p:spPr>
        </p:sp>
        <p:sp>
          <p:nvSpPr>
            <p:cNvPr id="11" name="Oval 5">
              <a:extLst>
                <a:ext uri="{FF2B5EF4-FFF2-40B4-BE49-F238E27FC236}">
                  <a16:creationId xmlns:a16="http://schemas.microsoft.com/office/drawing/2014/main" id="{C8B8394C-136F-4E05-A002-D93A5E79CD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65348" y="498348"/>
              <a:ext cx="5861304" cy="5861304"/>
            </a:xfrm>
            <a:prstGeom prst="ellipse">
              <a:avLst/>
            </a:prstGeom>
            <a:solidFill>
              <a:schemeClr val="accent1">
                <a:alpha val="70000"/>
              </a:schemeClr>
            </a:solidFill>
            <a:ln>
              <a:noFill/>
            </a:ln>
          </p:spPr>
        </p:sp>
      </p:grpSp>
      <p:sp>
        <p:nvSpPr>
          <p:cNvPr id="3" name="부제목 2">
            <a:extLst>
              <a:ext uri="{FF2B5EF4-FFF2-40B4-BE49-F238E27FC236}">
                <a16:creationId xmlns:a16="http://schemas.microsoft.com/office/drawing/2014/main" id="{74C37AE6-4AE1-40B2-A426-1F63C48DC5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95800"/>
            <a:ext cx="9144000" cy="1701800"/>
          </a:xfrm>
        </p:spPr>
        <p:txBody>
          <a:bodyPr>
            <a:noAutofit/>
          </a:bodyPr>
          <a:lstStyle/>
          <a:p>
            <a:r>
              <a:rPr lang="ko-KR" altLang="en-US" dirty="0" err="1"/>
              <a:t>아이랩</a:t>
            </a:r>
            <a:r>
              <a:rPr lang="en-US" altLang="ko-KR" dirty="0"/>
              <a:t> 9</a:t>
            </a:r>
            <a:r>
              <a:rPr lang="ko-KR" altLang="en-US" dirty="0"/>
              <a:t>기</a:t>
            </a:r>
            <a:endParaRPr lang="en-US" altLang="ko-KR" dirty="0"/>
          </a:p>
          <a:p>
            <a:r>
              <a:rPr lang="ko-KR" altLang="en-US" dirty="0"/>
              <a:t>겨울방학 </a:t>
            </a:r>
            <a:r>
              <a:rPr lang="en-US" altLang="ko-KR" dirty="0"/>
              <a:t>2</a:t>
            </a:r>
            <a:r>
              <a:rPr lang="ko-KR" altLang="en-US" dirty="0"/>
              <a:t>팀</a:t>
            </a:r>
            <a:r>
              <a:rPr lang="en-US" altLang="ko-KR" dirty="0"/>
              <a:t>_</a:t>
            </a:r>
            <a:r>
              <a:rPr lang="ko-KR" altLang="en-US" dirty="0" err="1"/>
              <a:t>파이썬</a:t>
            </a:r>
            <a:endParaRPr lang="en-US" altLang="ko-KR" dirty="0"/>
          </a:p>
          <a:p>
            <a:r>
              <a:rPr lang="ko-KR" altLang="en-US" dirty="0"/>
              <a:t>김정욱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53FB2EE-284F-4C87-AB3D-BBF87A9FAB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14600"/>
            <a:ext cx="12192000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6EB64FEC-EE86-4D8B-8848-2945BD1AAF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76538"/>
            <a:ext cx="9144000" cy="1381188"/>
          </a:xfrm>
        </p:spPr>
        <p:txBody>
          <a:bodyPr anchor="ctr">
            <a:normAutofit/>
          </a:bodyPr>
          <a:lstStyle/>
          <a:p>
            <a:r>
              <a:rPr lang="en-US" altLang="ko-KR" sz="4000" dirty="0">
                <a:solidFill>
                  <a:schemeClr val="bg2"/>
                </a:solidFill>
              </a:rPr>
              <a:t>3</a:t>
            </a:r>
            <a:r>
              <a:rPr lang="ko-KR" altLang="en-US" sz="4000" dirty="0">
                <a:solidFill>
                  <a:schemeClr val="bg2"/>
                </a:solidFill>
              </a:rPr>
              <a:t>장</a:t>
            </a:r>
            <a:r>
              <a:rPr lang="en-US" altLang="ko-KR" sz="4000" dirty="0">
                <a:solidFill>
                  <a:schemeClr val="bg2"/>
                </a:solidFill>
              </a:rPr>
              <a:t>_</a:t>
            </a:r>
            <a:r>
              <a:rPr lang="ko-KR" altLang="en-US" sz="4000" dirty="0">
                <a:solidFill>
                  <a:schemeClr val="bg2"/>
                </a:solidFill>
              </a:rPr>
              <a:t>프로그램의 구조를 쌓는다</a:t>
            </a:r>
            <a:r>
              <a:rPr lang="en-US" altLang="ko-KR" sz="4000" dirty="0">
                <a:solidFill>
                  <a:schemeClr val="bg2"/>
                </a:solidFill>
              </a:rPr>
              <a:t>! </a:t>
            </a:r>
            <a:r>
              <a:rPr lang="ko-KR" altLang="en-US" sz="4000" dirty="0" err="1">
                <a:solidFill>
                  <a:schemeClr val="bg2"/>
                </a:solidFill>
              </a:rPr>
              <a:t>제어문</a:t>
            </a:r>
            <a:br>
              <a:rPr lang="en-US" altLang="ko-KR" sz="4000" dirty="0">
                <a:solidFill>
                  <a:schemeClr val="bg2"/>
                </a:solidFill>
              </a:rPr>
            </a:br>
            <a:r>
              <a:rPr lang="en-US" altLang="ko-KR" sz="4000" dirty="0">
                <a:solidFill>
                  <a:schemeClr val="bg2"/>
                </a:solidFill>
              </a:rPr>
              <a:t>5</a:t>
            </a:r>
            <a:r>
              <a:rPr lang="ko-KR" altLang="en-US" sz="4000" dirty="0">
                <a:solidFill>
                  <a:schemeClr val="bg2"/>
                </a:solidFill>
              </a:rPr>
              <a:t>장</a:t>
            </a:r>
            <a:r>
              <a:rPr lang="en-US" altLang="ko-KR" sz="4000" dirty="0">
                <a:solidFill>
                  <a:schemeClr val="bg2"/>
                </a:solidFill>
              </a:rPr>
              <a:t>_</a:t>
            </a:r>
            <a:r>
              <a:rPr lang="ko-KR" altLang="en-US" sz="4000" dirty="0" err="1">
                <a:solidFill>
                  <a:schemeClr val="bg2"/>
                </a:solidFill>
              </a:rPr>
              <a:t>파이썬</a:t>
            </a:r>
            <a:r>
              <a:rPr lang="ko-KR" altLang="en-US" sz="4000" dirty="0">
                <a:solidFill>
                  <a:schemeClr val="bg2"/>
                </a:solidFill>
              </a:rPr>
              <a:t> </a:t>
            </a:r>
            <a:r>
              <a:rPr lang="ko-KR" altLang="en-US" sz="4000" dirty="0" err="1">
                <a:solidFill>
                  <a:schemeClr val="bg2"/>
                </a:solidFill>
              </a:rPr>
              <a:t>날개달기</a:t>
            </a:r>
            <a:endParaRPr lang="ko-KR" altLang="en-US" sz="40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97762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FA67CD3-AB4E-4A7A-BEB8-53C445D8C4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3726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7CF545F-9C2E-4446-97CD-AD92990C2B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제목 1">
            <a:extLst>
              <a:ext uri="{FF2B5EF4-FFF2-40B4-BE49-F238E27FC236}">
                <a16:creationId xmlns:a16="http://schemas.microsoft.com/office/drawing/2014/main" id="{E777A23E-F0D1-4E9A-AAA8-26073CA1F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105" y="802955"/>
            <a:ext cx="4977976" cy="1454051"/>
          </a:xfrm>
        </p:spPr>
        <p:txBody>
          <a:bodyPr>
            <a:normAutofit/>
          </a:bodyPr>
          <a:lstStyle/>
          <a:p>
            <a:r>
              <a:rPr lang="en-US" altLang="ko-KR" dirty="0">
                <a:solidFill>
                  <a:srgbClr val="000000"/>
                </a:solidFill>
              </a:rPr>
              <a:t>for(</a:t>
            </a:r>
            <a:r>
              <a:rPr lang="ko-KR" altLang="en-US" dirty="0">
                <a:solidFill>
                  <a:srgbClr val="000000"/>
                </a:solidFill>
              </a:rPr>
              <a:t>기본구조</a:t>
            </a:r>
            <a:r>
              <a:rPr lang="en-US" altLang="ko-KR" dirty="0">
                <a:solidFill>
                  <a:srgbClr val="000000"/>
                </a:solidFill>
              </a:rPr>
              <a:t>)</a:t>
            </a:r>
            <a:br>
              <a:rPr lang="en-US" altLang="ko-KR" dirty="0">
                <a:solidFill>
                  <a:srgbClr val="000000"/>
                </a:solidFill>
              </a:rPr>
            </a:br>
            <a:r>
              <a:rPr lang="en-US" altLang="ko-KR" sz="2400" dirty="0">
                <a:solidFill>
                  <a:srgbClr val="000000"/>
                </a:solidFill>
              </a:rPr>
              <a:t>(</a:t>
            </a:r>
            <a:r>
              <a:rPr lang="ko-KR" altLang="en-US" sz="2400" dirty="0" err="1">
                <a:solidFill>
                  <a:srgbClr val="000000"/>
                </a:solidFill>
              </a:rPr>
              <a:t>반복문</a:t>
            </a:r>
            <a:r>
              <a:rPr lang="en-US" altLang="ko-KR" sz="2400" dirty="0">
                <a:solidFill>
                  <a:srgbClr val="000000"/>
                </a:solidFill>
              </a:rPr>
              <a:t>)</a:t>
            </a:r>
            <a:endParaRPr lang="ko-KR" altLang="en-US" sz="2400" dirty="0">
              <a:solidFill>
                <a:srgbClr val="000000"/>
              </a:solidFill>
            </a:endParaRPr>
          </a:p>
        </p:txBody>
      </p:sp>
      <p:sp>
        <p:nvSpPr>
          <p:cNvPr id="14" name="Freeform 62">
            <a:extLst>
              <a:ext uri="{FF2B5EF4-FFF2-40B4-BE49-F238E27FC236}">
                <a16:creationId xmlns:a16="http://schemas.microsoft.com/office/drawing/2014/main" id="{339C8D78-A644-462F-B674-F440635E53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5000"/>
                  </a:schemeClr>
                </a:gs>
                <a:gs pos="100000">
                  <a:schemeClr val="bg2">
                    <a:lumMod val="8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BEBFD4AC-D3A3-46E6-8B01-6D65F9C69CA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50254" y="1629089"/>
            <a:ext cx="3620021" cy="3620021"/>
          </a:xfrm>
          <a:prstGeom prst="rect">
            <a:avLst/>
          </a:prstGeom>
        </p:spPr>
      </p:pic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51FBCB7-DDDD-4463-9B13-368729CF22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2421682"/>
            <a:ext cx="4977578" cy="3639289"/>
          </a:xfrm>
        </p:spPr>
        <p:txBody>
          <a:bodyPr anchor="ctr">
            <a:normAutofit/>
          </a:bodyPr>
          <a:lstStyle/>
          <a:p>
            <a:r>
              <a:rPr lang="en-US" altLang="ko-KR" sz="2000">
                <a:solidFill>
                  <a:srgbClr val="000000"/>
                </a:solidFill>
              </a:rPr>
              <a:t>for </a:t>
            </a:r>
            <a:r>
              <a:rPr lang="ko-KR" altLang="ko-KR" sz="2000">
                <a:solidFill>
                  <a:srgbClr val="000000"/>
                </a:solidFill>
              </a:rPr>
              <a:t>변수 </a:t>
            </a:r>
            <a:r>
              <a:rPr lang="en-US" altLang="ko-KR" sz="2000">
                <a:solidFill>
                  <a:srgbClr val="000000"/>
                </a:solidFill>
              </a:rPr>
              <a:t>in </a:t>
            </a:r>
            <a:r>
              <a:rPr lang="ko-KR" altLang="ko-KR" sz="2000">
                <a:solidFill>
                  <a:srgbClr val="000000"/>
                </a:solidFill>
              </a:rPr>
              <a:t>리스트</a:t>
            </a:r>
            <a:r>
              <a:rPr lang="en-US" altLang="ko-KR" sz="2000">
                <a:solidFill>
                  <a:srgbClr val="000000"/>
                </a:solidFill>
              </a:rPr>
              <a:t>(</a:t>
            </a:r>
            <a:r>
              <a:rPr lang="ko-KR" altLang="ko-KR" sz="2000">
                <a:solidFill>
                  <a:srgbClr val="000000"/>
                </a:solidFill>
              </a:rPr>
              <a:t>또는 튜플</a:t>
            </a:r>
            <a:r>
              <a:rPr lang="en-US" altLang="ko-KR" sz="2000">
                <a:solidFill>
                  <a:srgbClr val="000000"/>
                </a:solidFill>
              </a:rPr>
              <a:t>, </a:t>
            </a:r>
            <a:r>
              <a:rPr lang="ko-KR" altLang="ko-KR" sz="2000">
                <a:solidFill>
                  <a:srgbClr val="000000"/>
                </a:solidFill>
              </a:rPr>
              <a:t>문자열</a:t>
            </a:r>
            <a:r>
              <a:rPr lang="en-US" altLang="ko-KR" sz="2000">
                <a:solidFill>
                  <a:srgbClr val="000000"/>
                </a:solidFill>
              </a:rPr>
              <a:t>):</a:t>
            </a:r>
            <a:endParaRPr lang="ko-KR" altLang="ko-KR" sz="2000">
              <a:solidFill>
                <a:srgbClr val="000000"/>
              </a:solidFill>
            </a:endParaRPr>
          </a:p>
          <a:p>
            <a:r>
              <a:rPr lang="en-US" altLang="ko-KR" sz="2000">
                <a:solidFill>
                  <a:srgbClr val="000000"/>
                </a:solidFill>
              </a:rPr>
              <a:t>    </a:t>
            </a:r>
            <a:r>
              <a:rPr lang="ko-KR" altLang="ko-KR" sz="2000">
                <a:solidFill>
                  <a:srgbClr val="000000"/>
                </a:solidFill>
              </a:rPr>
              <a:t>수행할 문장</a:t>
            </a:r>
            <a:r>
              <a:rPr lang="en-US" altLang="ko-KR" sz="2000">
                <a:solidFill>
                  <a:srgbClr val="000000"/>
                </a:solidFill>
              </a:rPr>
              <a:t>1</a:t>
            </a:r>
            <a:endParaRPr lang="ko-KR" altLang="ko-KR" sz="2000">
              <a:solidFill>
                <a:srgbClr val="000000"/>
              </a:solidFill>
            </a:endParaRPr>
          </a:p>
          <a:p>
            <a:r>
              <a:rPr lang="en-US" altLang="ko-KR" sz="2000">
                <a:solidFill>
                  <a:srgbClr val="000000"/>
                </a:solidFill>
              </a:rPr>
              <a:t>    </a:t>
            </a:r>
            <a:r>
              <a:rPr lang="ko-KR" altLang="ko-KR" sz="2000">
                <a:solidFill>
                  <a:srgbClr val="000000"/>
                </a:solidFill>
              </a:rPr>
              <a:t>수행할 문장</a:t>
            </a:r>
            <a:r>
              <a:rPr lang="en-US" altLang="ko-KR" sz="2000">
                <a:solidFill>
                  <a:srgbClr val="000000"/>
                </a:solidFill>
              </a:rPr>
              <a:t>2</a:t>
            </a:r>
            <a:endParaRPr lang="ko-KR" altLang="ko-KR" sz="200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ko-KR" altLang="en-US" sz="20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90647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777A23E-F0D1-4E9A-AAA8-26073CA1F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0204" y="606564"/>
            <a:ext cx="10451592" cy="1325563"/>
          </a:xfrm>
        </p:spPr>
        <p:txBody>
          <a:bodyPr anchor="ctr">
            <a:normAutofit/>
          </a:bodyPr>
          <a:lstStyle/>
          <a:p>
            <a:r>
              <a:rPr lang="en-US" altLang="ko-KR"/>
              <a:t>for(</a:t>
            </a:r>
            <a:r>
              <a:rPr lang="ko-KR" altLang="en-US"/>
              <a:t>추가기능</a:t>
            </a:r>
            <a:r>
              <a:rPr lang="en-US" altLang="ko-KR"/>
              <a:t>)</a:t>
            </a:r>
            <a:endParaRPr lang="ko-KR" alt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11A0E-A428-4ED1-96CB-33D69FD842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0874" y="2043803"/>
            <a:ext cx="10190252" cy="80683"/>
          </a:xfrm>
          <a:prstGeom prst="rect">
            <a:avLst/>
          </a:prstGeom>
          <a:solidFill>
            <a:schemeClr val="tx1">
              <a:lumMod val="50000"/>
              <a:lumOff val="50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내용 개체 틀 2">
            <a:extLst>
              <a:ext uri="{FF2B5EF4-FFF2-40B4-BE49-F238E27FC236}">
                <a16:creationId xmlns:a16="http://schemas.microsoft.com/office/drawing/2014/main" id="{50B8A1DF-36D0-4372-B3B6-D604EED671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8315717"/>
              </p:ext>
            </p:extLst>
          </p:nvPr>
        </p:nvGraphicFramePr>
        <p:xfrm>
          <a:off x="1000874" y="2385390"/>
          <a:ext cx="10190252" cy="36178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551753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2DD2BC0-6F29-4B4F-8D61-2DCF6D2E8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제목 1">
            <a:extLst>
              <a:ext uri="{FF2B5EF4-FFF2-40B4-BE49-F238E27FC236}">
                <a16:creationId xmlns:a16="http://schemas.microsoft.com/office/drawing/2014/main" id="{E777A23E-F0D1-4E9A-AAA8-26073CA1F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US" altLang="ko-KR" sz="4000">
                <a:solidFill>
                  <a:srgbClr val="FFFFFF"/>
                </a:solidFill>
              </a:rPr>
              <a:t>for(</a:t>
            </a:r>
            <a:r>
              <a:rPr lang="ko-KR" altLang="en-US" sz="4000">
                <a:solidFill>
                  <a:srgbClr val="FFFFFF"/>
                </a:solidFill>
              </a:rPr>
              <a:t>연습문제</a:t>
            </a:r>
            <a:r>
              <a:rPr lang="en-US" altLang="ko-KR" sz="4000">
                <a:solidFill>
                  <a:srgbClr val="FFFFFF"/>
                </a:solidFill>
              </a:rPr>
              <a:t>)</a:t>
            </a:r>
            <a:endParaRPr lang="ko-KR" altLang="en-US" sz="4000">
              <a:solidFill>
                <a:srgbClr val="FFFFFF"/>
              </a:solidFill>
            </a:endParaRPr>
          </a:p>
        </p:txBody>
      </p:sp>
      <p:graphicFrame>
        <p:nvGraphicFramePr>
          <p:cNvPr id="5" name="내용 개체 틀 2">
            <a:extLst>
              <a:ext uri="{FF2B5EF4-FFF2-40B4-BE49-F238E27FC236}">
                <a16:creationId xmlns:a16="http://schemas.microsoft.com/office/drawing/2014/main" id="{04313A38-22EE-40DD-8332-12B6E5FC0E3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9605531"/>
              </p:ext>
            </p:extLst>
          </p:nvPr>
        </p:nvGraphicFramePr>
        <p:xfrm>
          <a:off x="1036320" y="2899956"/>
          <a:ext cx="10119360" cy="31313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62517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2A8AA5BC-4F7A-4226-8F99-6D824B226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E5445C6-DD42-4979-86FF-03730E8C6D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734" y="321733"/>
            <a:ext cx="11573488" cy="6214534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127000" cap="sq" cmpd="thinThick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FEA89E20-E545-4E2A-ABED-8F76A27F62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122362"/>
            <a:ext cx="9144000" cy="284003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 latinLnBrk="0"/>
            <a:r>
              <a:rPr lang="en-US" altLang="ko-KR" sz="3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3</a:t>
            </a:r>
            <a:r>
              <a:rPr lang="ko-KR" altLang="en-US" sz="3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장</a:t>
            </a:r>
            <a:r>
              <a:rPr lang="en-US" altLang="ko-KR" sz="3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_</a:t>
            </a:r>
            <a:r>
              <a:rPr lang="ko-KR" altLang="en-US" sz="3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프로그램의 구조를 쌓는다</a:t>
            </a:r>
            <a:r>
              <a:rPr lang="en-US" altLang="ko-KR" sz="3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! </a:t>
            </a:r>
            <a:br>
              <a:rPr lang="en-US" altLang="ko-KR" sz="3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ko-KR" altLang="en-US" sz="58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제어문</a:t>
            </a:r>
            <a:endParaRPr lang="en-US" altLang="ko-KR" sz="58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5000665-DFC7-417E-8FD7-516A0F15C9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4109417"/>
            <a:ext cx="27432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60236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02DD2BC0-6F29-4B4F-8D61-2DCF6D2E8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제목 5">
            <a:extLst>
              <a:ext uri="{FF2B5EF4-FFF2-40B4-BE49-F238E27FC236}">
                <a16:creationId xmlns:a16="http://schemas.microsoft.com/office/drawing/2014/main" id="{77F5CC6E-136A-44DA-B2B8-EE7E37D2C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ko-KR" altLang="en-US" sz="4000" dirty="0" err="1">
                <a:solidFill>
                  <a:srgbClr val="FFFFFF"/>
                </a:solidFill>
              </a:rPr>
              <a:t>제어문이란</a:t>
            </a:r>
            <a:r>
              <a:rPr lang="en-US" altLang="ko-KR" sz="4000" dirty="0">
                <a:solidFill>
                  <a:srgbClr val="FFFFFF"/>
                </a:solidFill>
              </a:rPr>
              <a:t>?</a:t>
            </a:r>
            <a:endParaRPr lang="ko-KR" altLang="en-US" sz="4000" dirty="0">
              <a:solidFill>
                <a:srgbClr val="FFFFFF"/>
              </a:solidFill>
            </a:endParaRPr>
          </a:p>
        </p:txBody>
      </p:sp>
      <p:graphicFrame>
        <p:nvGraphicFramePr>
          <p:cNvPr id="9" name="내용 개체 틀 6">
            <a:extLst>
              <a:ext uri="{FF2B5EF4-FFF2-40B4-BE49-F238E27FC236}">
                <a16:creationId xmlns:a16="http://schemas.microsoft.com/office/drawing/2014/main" id="{F801FF3D-6024-49EB-8D0F-1223173104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850386"/>
              </p:ext>
            </p:extLst>
          </p:nvPr>
        </p:nvGraphicFramePr>
        <p:xfrm>
          <a:off x="1036320" y="2899956"/>
          <a:ext cx="10119360" cy="31313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23958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90572" cy="6858000"/>
          </a:xfrm>
          <a:prstGeom prst="rect">
            <a:avLst/>
          </a:prstGeom>
          <a:gradFill>
            <a:gsLst>
              <a:gs pos="0">
                <a:srgbClr val="E3411B">
                  <a:lumMod val="90000"/>
                </a:srgbClr>
              </a:gs>
              <a:gs pos="25000">
                <a:srgbClr val="E3411B">
                  <a:lumMod val="90000"/>
                </a:srgb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제목 1">
            <a:extLst>
              <a:ext uri="{FF2B5EF4-FFF2-40B4-BE49-F238E27FC236}">
                <a16:creationId xmlns:a16="http://schemas.microsoft.com/office/drawing/2014/main" id="{E777A23E-F0D1-4E9A-AAA8-26073CA1F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en-US" altLang="ko-KR" dirty="0">
                <a:solidFill>
                  <a:srgbClr val="FFFFFF"/>
                </a:solidFill>
              </a:rPr>
              <a:t>if(</a:t>
            </a:r>
            <a:r>
              <a:rPr lang="ko-KR" altLang="en-US" dirty="0">
                <a:solidFill>
                  <a:srgbClr val="FFFFFF"/>
                </a:solidFill>
              </a:rPr>
              <a:t>기본구조</a:t>
            </a:r>
            <a:r>
              <a:rPr lang="en-US" altLang="ko-KR" dirty="0">
                <a:solidFill>
                  <a:srgbClr val="FFFFFF"/>
                </a:solidFill>
              </a:rPr>
              <a:t>)</a:t>
            </a:r>
            <a:br>
              <a:rPr lang="en-US" altLang="ko-KR" dirty="0">
                <a:solidFill>
                  <a:srgbClr val="FFFFFF"/>
                </a:solidFill>
              </a:rPr>
            </a:br>
            <a:r>
              <a:rPr lang="en-US" altLang="ko-KR" sz="3200" dirty="0">
                <a:solidFill>
                  <a:srgbClr val="FFFFFF"/>
                </a:solidFill>
              </a:rPr>
              <a:t>(</a:t>
            </a:r>
            <a:r>
              <a:rPr lang="ko-KR" altLang="en-US" sz="3200" dirty="0" err="1">
                <a:solidFill>
                  <a:srgbClr val="FFFFFF"/>
                </a:solidFill>
              </a:rPr>
              <a:t>조건문</a:t>
            </a:r>
            <a:r>
              <a:rPr lang="en-US" altLang="ko-KR" sz="3200" dirty="0">
                <a:solidFill>
                  <a:srgbClr val="FFFFFF"/>
                </a:solidFill>
              </a:rPr>
              <a:t>)</a:t>
            </a:r>
            <a:endParaRPr lang="ko-KR" altLang="en-US" sz="3200" dirty="0">
              <a:solidFill>
                <a:srgbClr val="FFFFFF"/>
              </a:solidFill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51FBCB7-DDDD-4463-9B13-368729CF22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r>
              <a:rPr lang="en-US" altLang="ko-KR" dirty="0"/>
              <a:t>if </a:t>
            </a:r>
            <a:r>
              <a:rPr lang="ko-KR" altLang="ko-KR" dirty="0" err="1"/>
              <a:t>조건문</a:t>
            </a:r>
            <a:r>
              <a:rPr lang="en-US" altLang="ko-KR" dirty="0"/>
              <a:t>:</a:t>
            </a:r>
            <a:endParaRPr lang="ko-KR" altLang="ko-KR" dirty="0"/>
          </a:p>
          <a:p>
            <a:r>
              <a:rPr lang="en-US" altLang="ko-KR" dirty="0"/>
              <a:t>    </a:t>
            </a:r>
            <a:r>
              <a:rPr lang="ko-KR" altLang="ko-KR" dirty="0"/>
              <a:t>수행할 문장</a:t>
            </a:r>
            <a:r>
              <a:rPr lang="en-US" altLang="ko-KR" dirty="0"/>
              <a:t>1</a:t>
            </a:r>
            <a:endParaRPr lang="ko-KR" altLang="ko-KR" dirty="0"/>
          </a:p>
          <a:p>
            <a:r>
              <a:rPr lang="en-US" altLang="ko-KR" dirty="0"/>
              <a:t>    </a:t>
            </a:r>
            <a:r>
              <a:rPr lang="ko-KR" altLang="ko-KR" dirty="0"/>
              <a:t>수행할 문장</a:t>
            </a:r>
            <a:r>
              <a:rPr lang="en-US" altLang="ko-KR" dirty="0"/>
              <a:t>2</a:t>
            </a:r>
            <a:endParaRPr lang="ko-KR" altLang="ko-KR" dirty="0"/>
          </a:p>
          <a:p>
            <a:r>
              <a:rPr lang="en-US" altLang="ko-KR" dirty="0"/>
              <a:t>    ...</a:t>
            </a:r>
            <a:endParaRPr lang="ko-KR" altLang="ko-KR" dirty="0"/>
          </a:p>
          <a:p>
            <a:r>
              <a:rPr lang="en-US" altLang="ko-KR" dirty="0"/>
              <a:t>else:</a:t>
            </a:r>
            <a:endParaRPr lang="ko-KR" altLang="ko-KR" dirty="0"/>
          </a:p>
          <a:p>
            <a:r>
              <a:rPr lang="en-US" altLang="ko-KR" dirty="0"/>
              <a:t>    </a:t>
            </a:r>
            <a:r>
              <a:rPr lang="ko-KR" altLang="ko-KR" dirty="0"/>
              <a:t>수행할 문장</a:t>
            </a:r>
            <a:r>
              <a:rPr lang="en-US" altLang="ko-KR" dirty="0"/>
              <a:t>A</a:t>
            </a:r>
            <a:endParaRPr lang="ko-KR" altLang="ko-KR" dirty="0"/>
          </a:p>
          <a:p>
            <a:r>
              <a:rPr lang="en-US" altLang="ko-KR" dirty="0"/>
              <a:t>    </a:t>
            </a:r>
            <a:r>
              <a:rPr lang="ko-KR" altLang="ko-KR" dirty="0"/>
              <a:t>수행할 문장</a:t>
            </a:r>
            <a:r>
              <a:rPr lang="en-US" altLang="ko-KR" dirty="0"/>
              <a:t>B</a:t>
            </a:r>
            <a:endParaRPr lang="ko-KR" altLang="ko-KR" dirty="0"/>
          </a:p>
          <a:p>
            <a:r>
              <a:rPr lang="en-US" altLang="ko-KR" dirty="0"/>
              <a:t>    ...</a:t>
            </a:r>
            <a:endParaRPr lang="ko-KR" altLang="ko-KR" dirty="0"/>
          </a:p>
        </p:txBody>
      </p:sp>
    </p:spTree>
    <p:extLst>
      <p:ext uri="{BB962C8B-B14F-4D97-AF65-F5344CB8AC3E}">
        <p14:creationId xmlns:p14="http://schemas.microsoft.com/office/powerpoint/2010/main" val="551684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1E214AA7-F028-4A0D-8698-61AEC754D1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1598340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E777A23E-F0D1-4E9A-AAA8-26073CA1F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9933" y="995318"/>
            <a:ext cx="9872134" cy="1193968"/>
          </a:xfrm>
          <a:solidFill>
            <a:srgbClr val="FFFFFF"/>
          </a:solidFill>
          <a:ln w="38100">
            <a:solidFill>
              <a:srgbClr val="7F7F7F"/>
            </a:solidFill>
            <a:miter lim="800000"/>
          </a:ln>
        </p:spPr>
        <p:txBody>
          <a:bodyPr>
            <a:normAutofit/>
          </a:bodyPr>
          <a:lstStyle/>
          <a:p>
            <a:pPr algn="ctr"/>
            <a:r>
              <a:rPr lang="en-US" altLang="ko-KR" sz="3600">
                <a:solidFill>
                  <a:srgbClr val="3F3F3F"/>
                </a:solidFill>
              </a:rPr>
              <a:t>elif</a:t>
            </a:r>
            <a:endParaRPr lang="ko-KR" altLang="en-US" sz="3600">
              <a:solidFill>
                <a:srgbClr val="3F3F3F"/>
              </a:solidFill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51FBCB7-DDDD-4463-9B13-368729CF22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76915" y="2888250"/>
            <a:ext cx="4297351" cy="2959777"/>
          </a:xfrm>
        </p:spPr>
        <p:txBody>
          <a:bodyPr anchor="t">
            <a:normAutofit/>
          </a:bodyPr>
          <a:lstStyle/>
          <a:p>
            <a:r>
              <a:rPr lang="en-US" altLang="ko-KR" sz="1400" dirty="0"/>
              <a:t>&gt;&gt;&gt; pocket = ['paper', 'handphone']</a:t>
            </a:r>
            <a:endParaRPr lang="ko-KR" altLang="ko-KR" sz="1400" dirty="0"/>
          </a:p>
          <a:p>
            <a:r>
              <a:rPr lang="en-US" altLang="ko-KR" sz="1400" dirty="0"/>
              <a:t>&gt;&gt;&gt; card = True</a:t>
            </a:r>
            <a:endParaRPr lang="ko-KR" altLang="ko-KR" sz="1400" dirty="0"/>
          </a:p>
          <a:p>
            <a:r>
              <a:rPr lang="en-US" altLang="ko-KR" sz="1400" dirty="0"/>
              <a:t>&gt;&gt;&gt; if 'money' in pocket:</a:t>
            </a:r>
            <a:endParaRPr lang="ko-KR" altLang="ko-KR" sz="1400" dirty="0"/>
          </a:p>
          <a:p>
            <a:r>
              <a:rPr lang="en-US" altLang="ko-KR" sz="1400" dirty="0"/>
              <a:t>...     print("</a:t>
            </a:r>
            <a:r>
              <a:rPr lang="ko-KR" altLang="ko-KR" sz="1400" dirty="0"/>
              <a:t>택시를 타고가라</a:t>
            </a:r>
            <a:r>
              <a:rPr lang="en-US" altLang="ko-KR" sz="1400" dirty="0"/>
              <a:t>")</a:t>
            </a:r>
            <a:endParaRPr lang="ko-KR" altLang="ko-KR" sz="1400" dirty="0"/>
          </a:p>
          <a:p>
            <a:r>
              <a:rPr lang="en-US" altLang="ko-KR" sz="1400" dirty="0"/>
              <a:t>... else:</a:t>
            </a:r>
            <a:endParaRPr lang="ko-KR" altLang="ko-KR" sz="1400" dirty="0"/>
          </a:p>
          <a:p>
            <a:r>
              <a:rPr lang="en-US" altLang="ko-KR" sz="1400" dirty="0"/>
              <a:t>...     if card:</a:t>
            </a:r>
            <a:endParaRPr lang="ko-KR" altLang="ko-KR" sz="1400" dirty="0"/>
          </a:p>
          <a:p>
            <a:r>
              <a:rPr lang="en-US" altLang="ko-KR" sz="1400" dirty="0"/>
              <a:t>...         print("</a:t>
            </a:r>
            <a:r>
              <a:rPr lang="ko-KR" altLang="ko-KR" sz="1400" dirty="0"/>
              <a:t>택시를 타고가라</a:t>
            </a:r>
            <a:r>
              <a:rPr lang="en-US" altLang="ko-KR" sz="1400" dirty="0"/>
              <a:t>")</a:t>
            </a:r>
            <a:endParaRPr lang="ko-KR" altLang="ko-KR" sz="1400" dirty="0"/>
          </a:p>
          <a:p>
            <a:r>
              <a:rPr lang="en-US" altLang="ko-KR" sz="1400" dirty="0"/>
              <a:t>...     else:</a:t>
            </a:r>
            <a:endParaRPr lang="ko-KR" altLang="ko-KR" sz="1400" dirty="0"/>
          </a:p>
          <a:p>
            <a:r>
              <a:rPr lang="en-US" altLang="ko-KR" sz="1400" dirty="0"/>
              <a:t>...         print("</a:t>
            </a:r>
            <a:r>
              <a:rPr lang="ko-KR" altLang="ko-KR" sz="1400" dirty="0"/>
              <a:t>걸어가라</a:t>
            </a:r>
            <a:r>
              <a:rPr lang="en-US" altLang="ko-KR" sz="1400" dirty="0"/>
              <a:t>")</a:t>
            </a:r>
            <a:endParaRPr lang="ko-KR" altLang="ko-KR" sz="1400" dirty="0"/>
          </a:p>
          <a:p>
            <a:endParaRPr lang="ko-KR" altLang="en-US" sz="1400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6206FDC-2777-4D7F-AF9C-73413DA66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6000" y="2888250"/>
            <a:ext cx="0" cy="2769135"/>
          </a:xfrm>
          <a:prstGeom prst="line">
            <a:avLst/>
          </a:prstGeom>
          <a:ln w="19050">
            <a:solidFill>
              <a:srgbClr val="7F7F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내용 개체 틀 6">
            <a:extLst>
              <a:ext uri="{FF2B5EF4-FFF2-40B4-BE49-F238E27FC236}">
                <a16:creationId xmlns:a16="http://schemas.microsoft.com/office/drawing/2014/main" id="{655FB92E-82E7-4B90-8C3D-D38CAC5878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7731" y="2888250"/>
            <a:ext cx="4292594" cy="2959778"/>
          </a:xfrm>
        </p:spPr>
        <p:txBody>
          <a:bodyPr anchor="t"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700" dirty="0"/>
              <a:t>&gt;&gt;&gt; pocket = ['paper', 'cellphone']</a:t>
            </a:r>
            <a:endParaRPr lang="ko-KR" altLang="ko-KR" sz="17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700" dirty="0"/>
              <a:t>&gt;&gt;&gt; card = True</a:t>
            </a:r>
            <a:endParaRPr lang="ko-KR" altLang="ko-KR" sz="17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700" dirty="0"/>
              <a:t>&gt;&gt;&gt; if 'money' in pocket:</a:t>
            </a:r>
            <a:endParaRPr lang="ko-KR" altLang="ko-KR" sz="17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700" dirty="0"/>
              <a:t>...      print("</a:t>
            </a:r>
            <a:r>
              <a:rPr lang="ko-KR" altLang="ko-KR" sz="1700" dirty="0"/>
              <a:t>택시를 타고가라</a:t>
            </a:r>
            <a:r>
              <a:rPr lang="en-US" altLang="ko-KR" sz="1700" dirty="0"/>
              <a:t>")</a:t>
            </a:r>
            <a:endParaRPr lang="ko-KR" altLang="ko-KR" sz="17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700" dirty="0"/>
              <a:t>... </a:t>
            </a:r>
            <a:r>
              <a:rPr lang="en-US" altLang="ko-KR" sz="1700" dirty="0" err="1"/>
              <a:t>elif</a:t>
            </a:r>
            <a:r>
              <a:rPr lang="en-US" altLang="ko-KR" sz="1700" dirty="0"/>
              <a:t> card: </a:t>
            </a:r>
            <a:endParaRPr lang="ko-KR" altLang="ko-KR" sz="17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700" dirty="0"/>
              <a:t>...      print("</a:t>
            </a:r>
            <a:r>
              <a:rPr lang="ko-KR" altLang="ko-KR" sz="1700" dirty="0"/>
              <a:t>택시를 타고가라</a:t>
            </a:r>
            <a:r>
              <a:rPr lang="en-US" altLang="ko-KR" sz="1700" dirty="0"/>
              <a:t>")</a:t>
            </a:r>
            <a:endParaRPr lang="ko-KR" altLang="ko-KR" sz="17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700" dirty="0"/>
              <a:t>... else:</a:t>
            </a:r>
            <a:endParaRPr lang="ko-KR" altLang="ko-KR" sz="17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700" dirty="0"/>
              <a:t>...      print("</a:t>
            </a:r>
            <a:r>
              <a:rPr lang="ko-KR" altLang="ko-KR" sz="1700" dirty="0"/>
              <a:t>걸어가라</a:t>
            </a:r>
            <a:r>
              <a:rPr lang="en-US" altLang="ko-KR" sz="1700" dirty="0"/>
              <a:t>")</a:t>
            </a:r>
            <a:endParaRPr lang="ko-KR" altLang="ko-KR" sz="1700" dirty="0"/>
          </a:p>
          <a:p>
            <a:endParaRPr lang="ko-KR" altLang="en-US" sz="1700" dirty="0"/>
          </a:p>
        </p:txBody>
      </p:sp>
    </p:spTree>
    <p:extLst>
      <p:ext uri="{BB962C8B-B14F-4D97-AF65-F5344CB8AC3E}">
        <p14:creationId xmlns:p14="http://schemas.microsoft.com/office/powerpoint/2010/main" val="4812010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90572" cy="6858000"/>
          </a:xfrm>
          <a:prstGeom prst="rect">
            <a:avLst/>
          </a:prstGeom>
          <a:gradFill>
            <a:gsLst>
              <a:gs pos="0">
                <a:srgbClr val="E3411B">
                  <a:lumMod val="90000"/>
                </a:srgbClr>
              </a:gs>
              <a:gs pos="25000">
                <a:srgbClr val="E3411B">
                  <a:lumMod val="90000"/>
                </a:srgb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제목 1">
            <a:extLst>
              <a:ext uri="{FF2B5EF4-FFF2-40B4-BE49-F238E27FC236}">
                <a16:creationId xmlns:a16="http://schemas.microsoft.com/office/drawing/2014/main" id="{E777A23E-F0D1-4E9A-AAA8-26073CA1F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en-US" altLang="ko-KR" dirty="0">
                <a:solidFill>
                  <a:srgbClr val="FFFFFF"/>
                </a:solidFill>
              </a:rPr>
              <a:t>IF(</a:t>
            </a:r>
            <a:r>
              <a:rPr lang="ko-KR" altLang="en-US" dirty="0">
                <a:solidFill>
                  <a:srgbClr val="FFFFFF"/>
                </a:solidFill>
              </a:rPr>
              <a:t>연습문제</a:t>
            </a:r>
            <a:r>
              <a:rPr lang="en-US" altLang="ko-KR" dirty="0">
                <a:solidFill>
                  <a:srgbClr val="FFFFFF"/>
                </a:solidFill>
              </a:rPr>
              <a:t>)</a:t>
            </a:r>
            <a:endParaRPr lang="ko-KR" altLang="en-US" dirty="0">
              <a:solidFill>
                <a:srgbClr val="FFFFFF"/>
              </a:solidFill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DEC50ACB-AFC5-42D7-8FCC-5CEFC7EDA15E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5365878" y="730746"/>
            <a:ext cx="6447340" cy="5230634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ko-KR" altLang="ko-K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&gt;&gt;&gt; </a:t>
            </a:r>
            <a:r>
              <a:rPr kumimoji="0" lang="ko-KR" altLang="ko-KR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a</a:t>
            </a:r>
            <a:r>
              <a:rPr kumimoji="0" lang="ko-KR" altLang="ko-K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 = "Life </a:t>
            </a:r>
            <a:r>
              <a:rPr kumimoji="0" lang="ko-KR" altLang="ko-KR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is</a:t>
            </a:r>
            <a:r>
              <a:rPr kumimoji="0" lang="ko-KR" altLang="ko-K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 </a:t>
            </a:r>
            <a:r>
              <a:rPr kumimoji="0" lang="ko-KR" altLang="ko-KR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too</a:t>
            </a:r>
            <a:r>
              <a:rPr kumimoji="0" lang="ko-KR" altLang="ko-K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 </a:t>
            </a:r>
            <a:r>
              <a:rPr kumimoji="0" lang="ko-KR" altLang="ko-KR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short</a:t>
            </a:r>
            <a:r>
              <a:rPr kumimoji="0" lang="ko-KR" altLang="ko-K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, </a:t>
            </a:r>
            <a:r>
              <a:rPr kumimoji="0" lang="ko-KR" altLang="ko-KR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you</a:t>
            </a:r>
            <a:r>
              <a:rPr kumimoji="0" lang="ko-KR" altLang="ko-K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 </a:t>
            </a:r>
            <a:r>
              <a:rPr kumimoji="0" lang="ko-KR" altLang="ko-KR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need</a:t>
            </a:r>
            <a:r>
              <a:rPr kumimoji="0" lang="ko-KR" altLang="ko-K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 </a:t>
            </a:r>
            <a:r>
              <a:rPr kumimoji="0" lang="ko-KR" altLang="ko-KR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python</a:t>
            </a:r>
            <a:r>
              <a:rPr kumimoji="0" lang="ko-KR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“</a:t>
            </a:r>
            <a:endParaRPr kumimoji="0" lang="en-US" altLang="ko-K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mic Sans MS" panose="030F0702030302020204" pitchFamily="66" charset="0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ko-KR" altLang="ko-K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&gt;&gt;&gt; </a:t>
            </a:r>
            <a:r>
              <a:rPr kumimoji="0" lang="ko-KR" altLang="ko-KR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if</a:t>
            </a:r>
            <a:r>
              <a:rPr kumimoji="0" lang="ko-KR" altLang="ko-K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 '</a:t>
            </a:r>
            <a:r>
              <a:rPr kumimoji="0" lang="ko-KR" altLang="ko-KR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wife</a:t>
            </a:r>
            <a:r>
              <a:rPr kumimoji="0" lang="ko-KR" altLang="ko-K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' </a:t>
            </a:r>
            <a:r>
              <a:rPr kumimoji="0" lang="ko-KR" altLang="ko-KR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in</a:t>
            </a:r>
            <a:r>
              <a:rPr kumimoji="0" lang="ko-KR" altLang="ko-K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 a: </a:t>
            </a:r>
            <a:endParaRPr kumimoji="0" lang="en-US" altLang="ko-K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mic Sans MS" panose="030F0702030302020204" pitchFamily="66" charset="0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ko-KR" altLang="ko-K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...</a:t>
            </a:r>
            <a:r>
              <a:rPr lang="en-US" altLang="ko-KR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	</a:t>
            </a:r>
            <a:r>
              <a:rPr kumimoji="0" lang="en-US" altLang="ko-K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 </a:t>
            </a:r>
            <a:r>
              <a:rPr kumimoji="0" lang="ko-KR" altLang="ko-KR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print</a:t>
            </a:r>
            <a:r>
              <a:rPr kumimoji="0" lang="ko-KR" altLang="ko-K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('</a:t>
            </a:r>
            <a:r>
              <a:rPr kumimoji="0" lang="ko-KR" altLang="ko-KR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wife</a:t>
            </a:r>
            <a:r>
              <a:rPr kumimoji="0" lang="ko-KR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’</a:t>
            </a:r>
            <a:r>
              <a:rPr kumimoji="0" lang="ko-KR" altLang="ko-K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) </a:t>
            </a:r>
            <a:endParaRPr kumimoji="0" lang="en-US" altLang="ko-K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mic Sans MS" panose="030F0702030302020204" pitchFamily="66" charset="0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ko-KR" altLang="ko-K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... </a:t>
            </a:r>
            <a:r>
              <a:rPr kumimoji="0" lang="ko-KR" altLang="ko-KR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elif</a:t>
            </a:r>
            <a:r>
              <a:rPr kumimoji="0" lang="ko-KR" altLang="ko-K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 '</a:t>
            </a:r>
            <a:r>
              <a:rPr kumimoji="0" lang="ko-KR" altLang="ko-KR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python</a:t>
            </a:r>
            <a:r>
              <a:rPr kumimoji="0" lang="ko-KR" altLang="ko-K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' </a:t>
            </a:r>
            <a:r>
              <a:rPr kumimoji="0" lang="ko-KR" altLang="ko-KR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in</a:t>
            </a:r>
            <a:r>
              <a:rPr kumimoji="0" lang="ko-KR" altLang="ko-K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 </a:t>
            </a:r>
            <a:r>
              <a:rPr kumimoji="0" lang="ko-KR" altLang="ko-KR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a</a:t>
            </a:r>
            <a:r>
              <a:rPr kumimoji="0" lang="ko-KR" altLang="ko-K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 and '</a:t>
            </a:r>
            <a:r>
              <a:rPr kumimoji="0" lang="ko-KR" altLang="ko-KR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you</a:t>
            </a:r>
            <a:r>
              <a:rPr kumimoji="0" lang="ko-KR" altLang="ko-K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' </a:t>
            </a:r>
            <a:r>
              <a:rPr kumimoji="0" lang="ko-KR" altLang="ko-KR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not</a:t>
            </a:r>
            <a:r>
              <a:rPr kumimoji="0" lang="ko-KR" altLang="ko-K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 </a:t>
            </a:r>
            <a:r>
              <a:rPr kumimoji="0" lang="ko-KR" altLang="ko-KR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in</a:t>
            </a:r>
            <a:r>
              <a:rPr kumimoji="0" lang="ko-KR" altLang="ko-K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 a: </a:t>
            </a:r>
            <a:endParaRPr kumimoji="0" lang="en-US" altLang="ko-K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mic Sans MS" panose="030F0702030302020204" pitchFamily="66" charset="0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ko-KR" altLang="ko-K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...</a:t>
            </a:r>
            <a:r>
              <a:rPr kumimoji="0" lang="en-US" altLang="ko-K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	</a:t>
            </a:r>
            <a:r>
              <a:rPr kumimoji="0" lang="ko-KR" altLang="ko-K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 </a:t>
            </a:r>
            <a:r>
              <a:rPr kumimoji="0" lang="ko-KR" altLang="ko-KR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print</a:t>
            </a:r>
            <a:r>
              <a:rPr kumimoji="0" lang="ko-KR" altLang="ko-K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('</a:t>
            </a:r>
            <a:r>
              <a:rPr kumimoji="0" lang="ko-KR" altLang="ko-KR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python</a:t>
            </a:r>
            <a:r>
              <a:rPr kumimoji="0" lang="ko-KR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’</a:t>
            </a:r>
            <a:r>
              <a:rPr kumimoji="0" lang="ko-KR" altLang="ko-K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) </a:t>
            </a:r>
            <a:endParaRPr kumimoji="0" lang="en-US" altLang="ko-K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mic Sans MS" panose="030F0702030302020204" pitchFamily="66" charset="0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ko-KR" altLang="ko-K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... </a:t>
            </a:r>
            <a:r>
              <a:rPr kumimoji="0" lang="ko-KR" altLang="ko-KR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elif</a:t>
            </a:r>
            <a:r>
              <a:rPr kumimoji="0" lang="ko-KR" altLang="ko-K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 '</a:t>
            </a:r>
            <a:r>
              <a:rPr kumimoji="0" lang="ko-KR" altLang="ko-KR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shirt</a:t>
            </a:r>
            <a:r>
              <a:rPr kumimoji="0" lang="ko-KR" altLang="ko-K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' </a:t>
            </a:r>
            <a:r>
              <a:rPr kumimoji="0" lang="ko-KR" altLang="ko-KR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not</a:t>
            </a:r>
            <a:r>
              <a:rPr kumimoji="0" lang="ko-KR" altLang="ko-K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 </a:t>
            </a:r>
            <a:r>
              <a:rPr kumimoji="0" lang="ko-KR" altLang="ko-KR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in</a:t>
            </a:r>
            <a:r>
              <a:rPr kumimoji="0" lang="ko-KR" altLang="ko-K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 a:</a:t>
            </a:r>
            <a:endParaRPr kumimoji="0" lang="en-US" altLang="ko-K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mic Sans MS" panose="030F0702030302020204" pitchFamily="66" charset="0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ko-KR" altLang="ko-K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...</a:t>
            </a:r>
            <a:r>
              <a:rPr kumimoji="0" lang="en-US" altLang="ko-K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	</a:t>
            </a:r>
            <a:r>
              <a:rPr kumimoji="0" lang="ko-KR" altLang="ko-K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 </a:t>
            </a:r>
            <a:r>
              <a:rPr kumimoji="0" lang="ko-KR" altLang="ko-KR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print</a:t>
            </a:r>
            <a:r>
              <a:rPr kumimoji="0" lang="ko-KR" altLang="ko-K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('</a:t>
            </a:r>
            <a:r>
              <a:rPr kumimoji="0" lang="ko-KR" altLang="ko-KR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shirt</a:t>
            </a:r>
            <a:r>
              <a:rPr kumimoji="0" lang="ko-KR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’</a:t>
            </a:r>
            <a:r>
              <a:rPr kumimoji="0" lang="ko-KR" altLang="ko-K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) </a:t>
            </a:r>
            <a:endParaRPr kumimoji="0" lang="en-US" altLang="ko-K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mic Sans MS" panose="030F0702030302020204" pitchFamily="66" charset="0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ko-KR" altLang="ko-K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... </a:t>
            </a:r>
            <a:r>
              <a:rPr kumimoji="0" lang="ko-KR" altLang="ko-KR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elif</a:t>
            </a:r>
            <a:r>
              <a:rPr kumimoji="0" lang="ko-KR" altLang="ko-K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 '</a:t>
            </a:r>
            <a:r>
              <a:rPr kumimoji="0" lang="ko-KR" altLang="ko-KR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need</a:t>
            </a:r>
            <a:r>
              <a:rPr kumimoji="0" lang="ko-KR" altLang="ko-K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' </a:t>
            </a:r>
            <a:r>
              <a:rPr kumimoji="0" lang="ko-KR" altLang="ko-KR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in</a:t>
            </a:r>
            <a:r>
              <a:rPr kumimoji="0" lang="ko-KR" altLang="ko-K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 a: </a:t>
            </a:r>
            <a:endParaRPr kumimoji="0" lang="en-US" altLang="ko-K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mic Sans MS" panose="030F0702030302020204" pitchFamily="66" charset="0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ko-KR" altLang="ko-K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... </a:t>
            </a:r>
            <a:r>
              <a:rPr kumimoji="0" lang="en-US" altLang="ko-K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	</a:t>
            </a:r>
            <a:r>
              <a:rPr kumimoji="0" lang="ko-KR" altLang="ko-KR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print</a:t>
            </a:r>
            <a:r>
              <a:rPr kumimoji="0" lang="ko-KR" altLang="ko-K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('</a:t>
            </a:r>
            <a:r>
              <a:rPr kumimoji="0" lang="ko-KR" altLang="ko-KR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need</a:t>
            </a:r>
            <a:r>
              <a:rPr kumimoji="0" lang="ko-KR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’</a:t>
            </a:r>
            <a:r>
              <a:rPr kumimoji="0" lang="ko-KR" altLang="ko-K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) </a:t>
            </a:r>
            <a:endParaRPr kumimoji="0" lang="en-US" altLang="ko-K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mic Sans MS" panose="030F0702030302020204" pitchFamily="66" charset="0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ko-KR" altLang="ko-K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... </a:t>
            </a:r>
            <a:r>
              <a:rPr kumimoji="0" lang="ko-KR" altLang="ko-KR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else</a:t>
            </a:r>
            <a:r>
              <a:rPr kumimoji="0" lang="ko-KR" altLang="ko-K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: </a:t>
            </a:r>
            <a:endParaRPr kumimoji="0" lang="en-US" altLang="ko-K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mic Sans MS" panose="030F0702030302020204" pitchFamily="66" charset="0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ko-KR" altLang="ko-K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... </a:t>
            </a:r>
            <a:r>
              <a:rPr lang="en-US" altLang="ko-KR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	</a:t>
            </a:r>
            <a:r>
              <a:rPr kumimoji="0" lang="ko-KR" altLang="ko-KR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print</a:t>
            </a:r>
            <a:r>
              <a:rPr kumimoji="0" lang="ko-KR" altLang="ko-K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('</a:t>
            </a:r>
            <a:r>
              <a:rPr kumimoji="0" lang="ko-KR" altLang="ko-KR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none</a:t>
            </a:r>
            <a:r>
              <a:rPr kumimoji="0" lang="ko-KR" altLang="ko-K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') </a:t>
            </a:r>
          </a:p>
        </p:txBody>
      </p:sp>
    </p:spTree>
    <p:extLst>
      <p:ext uri="{BB962C8B-B14F-4D97-AF65-F5344CB8AC3E}">
        <p14:creationId xmlns:p14="http://schemas.microsoft.com/office/powerpoint/2010/main" val="432795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DB5869B-2320-43F0-B805-E4E01DFEC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2693976"/>
          </a:xfrm>
          <a:prstGeom prst="rect">
            <a:avLst/>
          </a:prstGeom>
          <a:gradFill>
            <a:gsLst>
              <a:gs pos="0">
                <a:srgbClr val="E3411B">
                  <a:lumMod val="90000"/>
                </a:srgbClr>
              </a:gs>
              <a:gs pos="25000">
                <a:srgbClr val="E3411B">
                  <a:lumMod val="90000"/>
                </a:srgb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제목 1">
            <a:extLst>
              <a:ext uri="{FF2B5EF4-FFF2-40B4-BE49-F238E27FC236}">
                <a16:creationId xmlns:a16="http://schemas.microsoft.com/office/drawing/2014/main" id="{E777A23E-F0D1-4E9A-AAA8-26073CA1F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US" altLang="ko-KR" sz="4000" dirty="0">
                <a:solidFill>
                  <a:srgbClr val="FFFFFF"/>
                </a:solidFill>
              </a:rPr>
              <a:t>while(</a:t>
            </a:r>
            <a:r>
              <a:rPr lang="ko-KR" altLang="en-US" sz="4000" dirty="0">
                <a:solidFill>
                  <a:srgbClr val="FFFFFF"/>
                </a:solidFill>
              </a:rPr>
              <a:t>기본구조</a:t>
            </a:r>
            <a:r>
              <a:rPr lang="en-US" altLang="ko-KR" sz="4000" dirty="0">
                <a:solidFill>
                  <a:srgbClr val="FFFFFF"/>
                </a:solidFill>
              </a:rPr>
              <a:t>)</a:t>
            </a:r>
            <a:br>
              <a:rPr lang="en-US" altLang="ko-KR" sz="4000" dirty="0">
                <a:solidFill>
                  <a:srgbClr val="FFFFFF"/>
                </a:solidFill>
              </a:rPr>
            </a:br>
            <a:r>
              <a:rPr lang="en-US" altLang="ko-KR" sz="2400" dirty="0">
                <a:solidFill>
                  <a:srgbClr val="FFFFFF"/>
                </a:solidFill>
              </a:rPr>
              <a:t>(</a:t>
            </a:r>
            <a:r>
              <a:rPr lang="ko-KR" altLang="en-US" sz="2400" dirty="0" err="1">
                <a:solidFill>
                  <a:srgbClr val="FFFFFF"/>
                </a:solidFill>
              </a:rPr>
              <a:t>반복문</a:t>
            </a:r>
            <a:r>
              <a:rPr lang="en-US" altLang="ko-KR" sz="2400" dirty="0">
                <a:solidFill>
                  <a:srgbClr val="FFFFFF"/>
                </a:solidFill>
              </a:rPr>
              <a:t>)</a:t>
            </a:r>
            <a:endParaRPr lang="ko-KR" altLang="en-US" sz="2400" dirty="0">
              <a:solidFill>
                <a:srgbClr val="FFFFFF"/>
              </a:solidFill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51FBCB7-DDDD-4463-9B13-368729CF22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092970"/>
            <a:ext cx="9833548" cy="2693976"/>
          </a:xfrm>
        </p:spPr>
        <p:txBody>
          <a:bodyPr>
            <a:normAutofit/>
          </a:bodyPr>
          <a:lstStyle/>
          <a:p>
            <a:r>
              <a:rPr lang="en-US" altLang="ko-KR" sz="2000">
                <a:solidFill>
                  <a:srgbClr val="000000"/>
                </a:solidFill>
              </a:rPr>
              <a:t>while &lt;</a:t>
            </a:r>
            <a:r>
              <a:rPr lang="ko-KR" altLang="ko-KR" sz="2000">
                <a:solidFill>
                  <a:srgbClr val="000000"/>
                </a:solidFill>
              </a:rPr>
              <a:t>조건문</a:t>
            </a:r>
            <a:r>
              <a:rPr lang="en-US" altLang="ko-KR" sz="2000">
                <a:solidFill>
                  <a:srgbClr val="000000"/>
                </a:solidFill>
              </a:rPr>
              <a:t>&gt;:</a:t>
            </a:r>
            <a:endParaRPr lang="ko-KR" altLang="ko-KR" sz="2000">
              <a:solidFill>
                <a:srgbClr val="000000"/>
              </a:solidFill>
            </a:endParaRPr>
          </a:p>
          <a:p>
            <a:r>
              <a:rPr lang="en-US" altLang="ko-KR" sz="2000">
                <a:solidFill>
                  <a:srgbClr val="000000"/>
                </a:solidFill>
              </a:rPr>
              <a:t>    &lt;</a:t>
            </a:r>
            <a:r>
              <a:rPr lang="ko-KR" altLang="ko-KR" sz="2000">
                <a:solidFill>
                  <a:srgbClr val="000000"/>
                </a:solidFill>
              </a:rPr>
              <a:t>수행할 문장</a:t>
            </a:r>
            <a:r>
              <a:rPr lang="en-US" altLang="ko-KR" sz="2000">
                <a:solidFill>
                  <a:srgbClr val="000000"/>
                </a:solidFill>
              </a:rPr>
              <a:t>1&gt;</a:t>
            </a:r>
            <a:endParaRPr lang="ko-KR" altLang="ko-KR" sz="2000">
              <a:solidFill>
                <a:srgbClr val="000000"/>
              </a:solidFill>
            </a:endParaRPr>
          </a:p>
          <a:p>
            <a:r>
              <a:rPr lang="en-US" altLang="ko-KR" sz="2000">
                <a:solidFill>
                  <a:srgbClr val="000000"/>
                </a:solidFill>
              </a:rPr>
              <a:t>    &lt;</a:t>
            </a:r>
            <a:r>
              <a:rPr lang="ko-KR" altLang="ko-KR" sz="2000">
                <a:solidFill>
                  <a:srgbClr val="000000"/>
                </a:solidFill>
              </a:rPr>
              <a:t>수행할 문장</a:t>
            </a:r>
            <a:r>
              <a:rPr lang="en-US" altLang="ko-KR" sz="2000">
                <a:solidFill>
                  <a:srgbClr val="000000"/>
                </a:solidFill>
              </a:rPr>
              <a:t>2&gt;</a:t>
            </a:r>
            <a:endParaRPr lang="ko-KR" altLang="ko-KR" sz="2000">
              <a:solidFill>
                <a:srgbClr val="000000"/>
              </a:solidFill>
            </a:endParaRPr>
          </a:p>
          <a:p>
            <a:r>
              <a:rPr lang="en-US" altLang="ko-KR" sz="2000">
                <a:solidFill>
                  <a:srgbClr val="000000"/>
                </a:solidFill>
              </a:rPr>
              <a:t>    &lt;</a:t>
            </a:r>
            <a:r>
              <a:rPr lang="ko-KR" altLang="ko-KR" sz="2000">
                <a:solidFill>
                  <a:srgbClr val="000000"/>
                </a:solidFill>
              </a:rPr>
              <a:t>수행할 문장</a:t>
            </a:r>
            <a:r>
              <a:rPr lang="en-US" altLang="ko-KR" sz="2000">
                <a:solidFill>
                  <a:srgbClr val="000000"/>
                </a:solidFill>
              </a:rPr>
              <a:t>3&gt;</a:t>
            </a:r>
            <a:endParaRPr lang="ko-KR" altLang="ko-KR" sz="200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ko-KR" altLang="en-US" sz="20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19745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2DD2BC0-6F29-4B4F-8D61-2DCF6D2E8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제목 1">
            <a:extLst>
              <a:ext uri="{FF2B5EF4-FFF2-40B4-BE49-F238E27FC236}">
                <a16:creationId xmlns:a16="http://schemas.microsoft.com/office/drawing/2014/main" id="{E777A23E-F0D1-4E9A-AAA8-26073CA1F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US" altLang="ko-KR" sz="4000">
                <a:solidFill>
                  <a:srgbClr val="FFFFFF"/>
                </a:solidFill>
              </a:rPr>
              <a:t>while(</a:t>
            </a:r>
            <a:r>
              <a:rPr lang="ko-KR" altLang="en-US" sz="4000">
                <a:solidFill>
                  <a:srgbClr val="FFFFFF"/>
                </a:solidFill>
              </a:rPr>
              <a:t>추가기능</a:t>
            </a:r>
            <a:r>
              <a:rPr lang="en-US" altLang="ko-KR" sz="4000">
                <a:solidFill>
                  <a:srgbClr val="FFFFFF"/>
                </a:solidFill>
              </a:rPr>
              <a:t>)</a:t>
            </a:r>
            <a:endParaRPr lang="ko-KR" altLang="en-US" sz="4000">
              <a:solidFill>
                <a:srgbClr val="FFFFFF"/>
              </a:solidFill>
            </a:endParaRPr>
          </a:p>
        </p:txBody>
      </p:sp>
      <p:graphicFrame>
        <p:nvGraphicFramePr>
          <p:cNvPr id="5" name="내용 개체 틀 2">
            <a:extLst>
              <a:ext uri="{FF2B5EF4-FFF2-40B4-BE49-F238E27FC236}">
                <a16:creationId xmlns:a16="http://schemas.microsoft.com/office/drawing/2014/main" id="{184E3695-7F02-4F29-95BC-A7C0F071E0E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3828221"/>
              </p:ext>
            </p:extLst>
          </p:nvPr>
        </p:nvGraphicFramePr>
        <p:xfrm>
          <a:off x="1036320" y="2899956"/>
          <a:ext cx="10119360" cy="31313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293480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2DD2BC0-6F29-4B4F-8D61-2DCF6D2E8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제목 1">
            <a:extLst>
              <a:ext uri="{FF2B5EF4-FFF2-40B4-BE49-F238E27FC236}">
                <a16:creationId xmlns:a16="http://schemas.microsoft.com/office/drawing/2014/main" id="{E777A23E-F0D1-4E9A-AAA8-26073CA1F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US" altLang="ko-KR" sz="4000">
                <a:solidFill>
                  <a:srgbClr val="FFFFFF"/>
                </a:solidFill>
              </a:rPr>
              <a:t>while(</a:t>
            </a:r>
            <a:r>
              <a:rPr lang="ko-KR" altLang="en-US" sz="4000">
                <a:solidFill>
                  <a:srgbClr val="FFFFFF"/>
                </a:solidFill>
              </a:rPr>
              <a:t>연습문제</a:t>
            </a:r>
            <a:r>
              <a:rPr lang="en-US" altLang="ko-KR" sz="4000">
                <a:solidFill>
                  <a:srgbClr val="FFFFFF"/>
                </a:solidFill>
              </a:rPr>
              <a:t>)</a:t>
            </a:r>
            <a:endParaRPr lang="ko-KR" altLang="en-US" sz="4000">
              <a:solidFill>
                <a:srgbClr val="FFFFFF"/>
              </a:solidFill>
            </a:endParaRPr>
          </a:p>
        </p:txBody>
      </p:sp>
      <p:graphicFrame>
        <p:nvGraphicFramePr>
          <p:cNvPr id="5" name="내용 개체 틀 2">
            <a:extLst>
              <a:ext uri="{FF2B5EF4-FFF2-40B4-BE49-F238E27FC236}">
                <a16:creationId xmlns:a16="http://schemas.microsoft.com/office/drawing/2014/main" id="{944829F2-531C-4DD3-B595-66985AB5FFB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6835117"/>
              </p:ext>
            </p:extLst>
          </p:nvPr>
        </p:nvGraphicFramePr>
        <p:xfrm>
          <a:off x="1036320" y="2899956"/>
          <a:ext cx="10119360" cy="31313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457082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319</Words>
  <Application>Microsoft Office PowerPoint</Application>
  <PresentationFormat>Widescreen</PresentationFormat>
  <Paragraphs>80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맑은 고딕</vt:lpstr>
      <vt:lpstr>Arial</vt:lpstr>
      <vt:lpstr>Calibri</vt:lpstr>
      <vt:lpstr>Comic Sans MS</vt:lpstr>
      <vt:lpstr>Office 테마</vt:lpstr>
      <vt:lpstr>3장_프로그램의 구조를 쌓는다! 제어문 5장_파이썬 날개달기</vt:lpstr>
      <vt:lpstr>3장_프로그램의 구조를 쌓는다!  제어문</vt:lpstr>
      <vt:lpstr>제어문이란?</vt:lpstr>
      <vt:lpstr>if(기본구조) (조건문)</vt:lpstr>
      <vt:lpstr>elif</vt:lpstr>
      <vt:lpstr>IF(연습문제)</vt:lpstr>
      <vt:lpstr>while(기본구조) (반복문)</vt:lpstr>
      <vt:lpstr>while(추가기능)</vt:lpstr>
      <vt:lpstr>while(연습문제)</vt:lpstr>
      <vt:lpstr>for(기본구조) (반복문)</vt:lpstr>
      <vt:lpstr>for(추가기능)</vt:lpstr>
      <vt:lpstr>for(연습문제)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3장_프로그램의 구조를 쌓는다! 제어문 5장_파이썬 날개달기</dc:title>
  <dc:creator>정욱 김</dc:creator>
  <cp:lastModifiedBy>co taro</cp:lastModifiedBy>
  <cp:revision>2</cp:revision>
  <dcterms:created xsi:type="dcterms:W3CDTF">2019-01-17T09:16:31Z</dcterms:created>
  <dcterms:modified xsi:type="dcterms:W3CDTF">2019-02-21T06:40:49Z</dcterms:modified>
</cp:coreProperties>
</file>