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2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437" autoAdjust="0"/>
  </p:normalViewPr>
  <p:slideViewPr>
    <p:cSldViewPr snapToGrid="0">
      <p:cViewPr varScale="1">
        <p:scale>
          <a:sx n="81" d="100"/>
          <a:sy n="81" d="100"/>
        </p:scale>
        <p:origin x="7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28E9A-3D3A-424C-9736-E99FEA23198F}" type="datetimeFigureOut">
              <a:rPr lang="en-US" smtClean="0"/>
              <a:t>2019-02-21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52913-95E1-4257-9879-6F4F9EDC9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94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52913-95E1-4257-9879-6F4F9EDC9B2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28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2019-02-21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28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2019-02-21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658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2019-02-21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495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2019-02-21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6260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2019-02-21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494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2019-02-21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16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2019-02-21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97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2019-02-21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845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2019-02-21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3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2019-02-21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19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2019-02-21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1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2019-02-21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57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2019-02-21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55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2019-02-21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2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2019-02-21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49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2019-02-21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752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2019-02-21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3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3E9C9BD-E75C-4CAB-BA1D-781FDAB2D058}" type="datetimeFigureOut">
              <a:rPr lang="en-US" smtClean="0"/>
              <a:t>2019-02-21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603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9FB1A-4528-43C5-903B-DFEFA4D48C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en-US" altLang="ko-KR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3</a:t>
            </a:r>
            <a:r>
              <a:rPr lang="ko-KR" altLang="en-US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장</a:t>
            </a:r>
            <a:r>
              <a:rPr lang="en-US" altLang="ko-KR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. </a:t>
            </a:r>
            <a:r>
              <a:rPr lang="ko-KR" altLang="en-US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프로그램의 구조를 쌓는다</a:t>
            </a:r>
            <a:r>
              <a:rPr lang="en-US" altLang="ko-KR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! </a:t>
            </a:r>
            <a:r>
              <a:rPr lang="ko-KR" altLang="en-US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제어문</a:t>
            </a:r>
            <a:endParaRPr lang="en-US" dirty="0"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0702A7-16A3-43E6-8B70-5D32FB25A5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pPr algn="r"/>
            <a:r>
              <a:rPr lang="ko-KR" altLang="en-US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최현석</a:t>
            </a:r>
            <a:endParaRPr lang="en-US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31865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23937-9859-40C0-9F43-1B96820F9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if </a:t>
            </a:r>
            <a:r>
              <a:rPr lang="ko-KR" altLang="en-US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문</a:t>
            </a:r>
            <a:endParaRPr lang="en-US" sz="5400" b="1" dirty="0"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29F9F-7535-493B-BC50-8B7820485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807399"/>
            <a:ext cx="10353762" cy="45934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rgbClr val="92D05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if </a:t>
            </a:r>
            <a:r>
              <a:rPr lang="ko-KR" altLang="en-US" sz="2400" b="1" dirty="0">
                <a:solidFill>
                  <a:srgbClr val="92D05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문이 </a:t>
            </a:r>
            <a:r>
              <a:rPr lang="ko-KR" altLang="en-US" sz="2400" b="1" dirty="0" err="1">
                <a:solidFill>
                  <a:srgbClr val="92D05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뭘까</a:t>
            </a:r>
            <a:r>
              <a:rPr lang="en-US" altLang="ko-KR" sz="2400" b="1" dirty="0">
                <a:solidFill>
                  <a:srgbClr val="92D05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ko-KR" altLang="en-US" sz="2200" dirty="0" err="1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조건문</a:t>
            </a:r>
            <a:endParaRPr lang="en-US" altLang="ko-KR" sz="22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ko-KR" altLang="en-US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주어진 조건에 따라 다르게 동작하도록 하는 것</a:t>
            </a:r>
            <a:endParaRPr lang="en-US" altLang="ko-KR" sz="22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en-US" altLang="ko-KR" sz="22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sz="2400" b="1" dirty="0">
                <a:solidFill>
                  <a:srgbClr val="92D05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언제 사용할까</a:t>
            </a:r>
            <a:r>
              <a:rPr lang="en-US" altLang="ko-KR" sz="2400" b="1" dirty="0">
                <a:solidFill>
                  <a:srgbClr val="92D05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ko-KR" altLang="en-US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조건에 따라 수행하는 일이 다를 때</a:t>
            </a:r>
            <a:r>
              <a:rPr lang="en-US" altLang="ko-KR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 / </a:t>
            </a:r>
            <a:r>
              <a:rPr lang="ko-KR" altLang="en-US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선택</a:t>
            </a:r>
            <a:r>
              <a:rPr lang="en-US" altLang="ko-KR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, </a:t>
            </a:r>
            <a:r>
              <a:rPr lang="ko-KR" altLang="en-US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분기</a:t>
            </a:r>
            <a:endParaRPr lang="en-US" altLang="ko-KR" sz="22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Ex&gt; </a:t>
            </a:r>
            <a:r>
              <a:rPr lang="ko-KR" altLang="en-US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메뉴 </a:t>
            </a:r>
            <a:r>
              <a:rPr lang="ko-KR" altLang="en-US" sz="2200" dirty="0" err="1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선택시</a:t>
            </a:r>
            <a:endParaRPr lang="en-US" sz="22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91588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23937-9859-40C0-9F43-1B96820F9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if </a:t>
            </a:r>
            <a:r>
              <a:rPr lang="ko-KR" altLang="en-US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문</a:t>
            </a:r>
            <a:endParaRPr lang="en-US" sz="5400" b="1" dirty="0"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29F9F-7535-493B-BC50-8B7820485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807399"/>
            <a:ext cx="10353762" cy="45934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ko-KR" altLang="en-US" sz="2400" b="1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어떻게 사용할까</a:t>
            </a:r>
            <a:r>
              <a:rPr lang="en-US" altLang="ko-KR" sz="2400" b="1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?</a:t>
            </a:r>
          </a:p>
          <a:p>
            <a:pPr marL="450000" lvl="1" indent="0">
              <a:lnSpc>
                <a:spcPct val="150000"/>
              </a:lnSpc>
              <a:buNone/>
            </a:pPr>
            <a:r>
              <a:rPr lang="en-US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if [</a:t>
            </a:r>
            <a:r>
              <a:rPr lang="ko-KR" altLang="en-US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조건</a:t>
            </a:r>
            <a:r>
              <a:rPr lang="en-US" altLang="ko-KR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] :</a:t>
            </a:r>
            <a:br>
              <a:rPr lang="en-US" altLang="ko-KR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</a:br>
            <a:r>
              <a:rPr lang="en-US" altLang="ko-KR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		</a:t>
            </a:r>
            <a:r>
              <a:rPr lang="ko-KR" altLang="en-US" sz="2200" dirty="0" err="1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실행문</a:t>
            </a:r>
            <a:r>
              <a:rPr lang="en-US" altLang="ko-KR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1</a:t>
            </a:r>
            <a:br>
              <a:rPr lang="en-US" altLang="ko-KR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</a:br>
            <a:r>
              <a:rPr lang="en-US" altLang="ko-KR" sz="2200" dirty="0" err="1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elif</a:t>
            </a:r>
            <a:r>
              <a:rPr lang="en-US" altLang="ko-KR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 [</a:t>
            </a:r>
            <a:r>
              <a:rPr lang="ko-KR" altLang="en-US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조건</a:t>
            </a:r>
            <a:r>
              <a:rPr lang="en-US" altLang="ko-KR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] :</a:t>
            </a:r>
            <a:br>
              <a:rPr lang="en-US" altLang="ko-KR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</a:br>
            <a:r>
              <a:rPr lang="en-US" altLang="ko-KR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		</a:t>
            </a:r>
            <a:r>
              <a:rPr lang="ko-KR" altLang="en-US" sz="2200" dirty="0" err="1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실행문</a:t>
            </a:r>
            <a:r>
              <a:rPr lang="en-US" altLang="ko-KR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2</a:t>
            </a:r>
            <a:br>
              <a:rPr lang="en-US" altLang="ko-KR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</a:br>
            <a:r>
              <a:rPr lang="en-US" altLang="ko-KR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else :</a:t>
            </a:r>
            <a:br>
              <a:rPr lang="en-US" altLang="ko-KR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</a:br>
            <a:r>
              <a:rPr lang="en-US" altLang="ko-KR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		</a:t>
            </a:r>
            <a:r>
              <a:rPr lang="ko-KR" altLang="en-US" sz="2200" dirty="0" err="1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실행문</a:t>
            </a:r>
            <a:r>
              <a:rPr lang="en-US" altLang="ko-KR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3</a:t>
            </a:r>
            <a:endParaRPr lang="en-US" sz="22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6A0E30-F36C-4021-892C-8A73D09B87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231" y="2362673"/>
            <a:ext cx="5780594" cy="315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923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23937-9859-40C0-9F43-1B96820F9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while </a:t>
            </a:r>
            <a:r>
              <a:rPr lang="ko-KR" altLang="en-US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문</a:t>
            </a:r>
            <a:endParaRPr lang="en-US" sz="5400" b="1" dirty="0"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29F9F-7535-493B-BC50-8B7820485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807399"/>
            <a:ext cx="10353762" cy="45934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rgbClr val="92D05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while </a:t>
            </a:r>
            <a:r>
              <a:rPr lang="ko-KR" altLang="en-US" sz="2400" b="1" dirty="0">
                <a:solidFill>
                  <a:srgbClr val="92D05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문이 </a:t>
            </a:r>
            <a:r>
              <a:rPr lang="ko-KR" altLang="en-US" sz="2400" b="1" dirty="0" err="1">
                <a:solidFill>
                  <a:srgbClr val="92D05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뭘까</a:t>
            </a:r>
            <a:r>
              <a:rPr lang="en-US" altLang="ko-KR" sz="2400" b="1" dirty="0">
                <a:solidFill>
                  <a:srgbClr val="92D05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ko-KR" altLang="en-US" sz="2200" dirty="0" err="1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반복문</a:t>
            </a:r>
            <a:endParaRPr lang="en-US" altLang="ko-KR" sz="22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ko-KR" altLang="en-US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주어진 조건을 만족하는 동안 문장을 반복 수행</a:t>
            </a:r>
            <a:endParaRPr lang="en-US" altLang="ko-KR" sz="22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en-US" sz="22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sz="2400" b="1" dirty="0">
                <a:solidFill>
                  <a:srgbClr val="92D05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언제 사용할까</a:t>
            </a:r>
            <a:r>
              <a:rPr lang="en-US" altLang="ko-KR" sz="2400" b="1" dirty="0">
                <a:solidFill>
                  <a:srgbClr val="92D05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ko-KR" altLang="en-US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반복해서 문장을 수행해야 할 경우</a:t>
            </a:r>
            <a:endParaRPr lang="en-US" altLang="ko-KR" sz="22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ko-KR" altLang="en-US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명확한 종료시점은 없지만 반복이 필요한 경우</a:t>
            </a:r>
            <a:endParaRPr lang="en-US" altLang="ko-KR" sz="22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ko-KR" altLang="en-US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조건에 만족하는 </a:t>
            </a:r>
            <a:r>
              <a:rPr lang="ko-KR" altLang="en-US" sz="2200" dirty="0">
                <a:solidFill>
                  <a:srgbClr val="FF000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결과</a:t>
            </a:r>
            <a:r>
              <a:rPr lang="ko-KR" altLang="en-US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를 얻기 위해 반복할 때</a:t>
            </a:r>
            <a:endParaRPr lang="en-US" altLang="ko-KR" sz="22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“</a:t>
            </a:r>
            <a:r>
              <a:rPr lang="ko-KR" altLang="en-US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어떻게 루프</a:t>
            </a:r>
            <a:r>
              <a:rPr lang="en-US" altLang="ko-KR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(</a:t>
            </a:r>
            <a:r>
              <a:rPr lang="ko-KR" altLang="en-US" sz="2200" dirty="0" err="1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반복문</a:t>
            </a:r>
            <a:r>
              <a:rPr lang="en-US" altLang="ko-KR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)</a:t>
            </a:r>
            <a:r>
              <a:rPr lang="ko-KR" altLang="en-US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를 빠져나가지</a:t>
            </a:r>
            <a:r>
              <a:rPr lang="en-US" altLang="ko-KR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?</a:t>
            </a:r>
            <a:r>
              <a:rPr lang="en-US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199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23937-9859-40C0-9F43-1B96820F9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for </a:t>
            </a:r>
            <a:r>
              <a:rPr lang="ko-KR" altLang="en-US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문</a:t>
            </a:r>
            <a:endParaRPr lang="en-US" sz="5400" b="1" dirty="0"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29F9F-7535-493B-BC50-8B7820485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807399"/>
            <a:ext cx="10353762" cy="45934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rgbClr val="92D05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for </a:t>
            </a:r>
            <a:r>
              <a:rPr lang="ko-KR" altLang="en-US" sz="2400" b="1" dirty="0">
                <a:solidFill>
                  <a:srgbClr val="92D05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문이 </a:t>
            </a:r>
            <a:r>
              <a:rPr lang="ko-KR" altLang="en-US" sz="2400" b="1" dirty="0" err="1">
                <a:solidFill>
                  <a:srgbClr val="92D05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뭘까</a:t>
            </a:r>
            <a:r>
              <a:rPr lang="en-US" altLang="ko-KR" sz="2400" b="1" dirty="0">
                <a:solidFill>
                  <a:srgbClr val="92D05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ko-KR" altLang="en-US" sz="2200" dirty="0" err="1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반복문</a:t>
            </a:r>
            <a:endParaRPr lang="en-US" altLang="ko-KR" sz="22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ko-KR" altLang="en-US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주어진 조건을 만족하는 동안 문장을 반복 수행</a:t>
            </a:r>
            <a:endParaRPr lang="en-US" altLang="ko-KR" sz="22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en-US" sz="22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sz="2400" b="1" dirty="0">
                <a:solidFill>
                  <a:srgbClr val="92D05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언제 사용할까</a:t>
            </a:r>
            <a:r>
              <a:rPr lang="en-US" altLang="ko-KR" sz="2400" b="1" dirty="0">
                <a:solidFill>
                  <a:srgbClr val="92D05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ko-KR" altLang="en-US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반복해서 문장을 수행해야 할 경우</a:t>
            </a:r>
            <a:endParaRPr lang="en-US" altLang="ko-KR" sz="22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ko-KR" altLang="en-US" sz="2200" dirty="0">
                <a:solidFill>
                  <a:srgbClr val="FF000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초기값이 주어진</a:t>
            </a:r>
            <a:r>
              <a:rPr lang="ko-KR" altLang="en-US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 상태에서 주어진 조건을 만족할 때</a:t>
            </a:r>
            <a:endParaRPr lang="en-US" altLang="ko-KR" sz="22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ko-KR" altLang="en-US" sz="2200" dirty="0">
                <a:solidFill>
                  <a:srgbClr val="FF000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정해진 횟수</a:t>
            </a:r>
            <a:r>
              <a:rPr lang="ko-KR" altLang="en-US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만큼 반복할 때</a:t>
            </a:r>
            <a:endParaRPr lang="en-US" altLang="ko-KR" sz="22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“</a:t>
            </a:r>
            <a:r>
              <a:rPr lang="ko-KR" altLang="en-US" sz="2200" dirty="0" err="1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몇번</a:t>
            </a:r>
            <a:r>
              <a:rPr lang="ko-KR" altLang="en-US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 반복하지</a:t>
            </a:r>
            <a:r>
              <a:rPr lang="en-US" altLang="ko-KR" sz="22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?”</a:t>
            </a:r>
          </a:p>
        </p:txBody>
      </p:sp>
    </p:spTree>
    <p:extLst>
      <p:ext uri="{BB962C8B-B14F-4D97-AF65-F5344CB8AC3E}">
        <p14:creationId xmlns:p14="http://schemas.microsoft.com/office/powerpoint/2010/main" val="32552378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0</TotalTime>
  <Words>132</Words>
  <Application>Microsoft Office PowerPoint</Application>
  <PresentationFormat>Widescreen</PresentationFormat>
  <Paragraphs>34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나눔손글씨 펜</vt:lpstr>
      <vt:lpstr>배달의민족 도현</vt:lpstr>
      <vt:lpstr>배달의민족 주아</vt:lpstr>
      <vt:lpstr>Calibri</vt:lpstr>
      <vt:lpstr>Calisto MT</vt:lpstr>
      <vt:lpstr>Wingdings</vt:lpstr>
      <vt:lpstr>Wingdings 2</vt:lpstr>
      <vt:lpstr>Slate</vt:lpstr>
      <vt:lpstr>3장. 프로그램의 구조를 쌓는다! 제어문</vt:lpstr>
      <vt:lpstr>if 문</vt:lpstr>
      <vt:lpstr>if 문</vt:lpstr>
      <vt:lpstr>while 문</vt:lpstr>
      <vt:lpstr>for 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#1. Programming, Python?!</dc:title>
  <dc:creator>taro co</dc:creator>
  <cp:lastModifiedBy>co taro</cp:lastModifiedBy>
  <cp:revision>49</cp:revision>
  <dcterms:created xsi:type="dcterms:W3CDTF">2019-01-06T14:57:35Z</dcterms:created>
  <dcterms:modified xsi:type="dcterms:W3CDTF">2019-02-21T04:43:39Z</dcterms:modified>
</cp:coreProperties>
</file>