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9" r:id="rId6"/>
    <p:sldId id="259" r:id="rId7"/>
    <p:sldId id="267" r:id="rId8"/>
    <p:sldId id="268" r:id="rId9"/>
    <p:sldId id="271" r:id="rId10"/>
    <p:sldId id="270" r:id="rId11"/>
    <p:sldId id="273" r:id="rId12"/>
    <p:sldId id="274" r:id="rId13"/>
    <p:sldId id="261" r:id="rId14"/>
    <p:sldId id="262" r:id="rId15"/>
    <p:sldId id="272" r:id="rId16"/>
    <p:sldId id="263" r:id="rId17"/>
    <p:sldId id="264" r:id="rId18"/>
    <p:sldId id="275" r:id="rId19"/>
    <p:sldId id="265" r:id="rId20"/>
    <p:sldId id="276" r:id="rId21"/>
    <p:sldId id="277" r:id="rId22"/>
    <p:sldId id="266" r:id="rId23"/>
    <p:sldId id="280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테마 스타일 1 - 강조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15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2400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27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24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9813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9123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73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989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975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001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7725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299D8-EB58-4431-BFD4-26976A297ABD}" type="datetimeFigureOut">
              <a:rPr lang="ko-KR" altLang="en-US" smtClean="0"/>
              <a:t>2019-02-14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6DEC349-B7F8-4658-A906-1FBC44EA9882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64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DDFAE9-CFEA-47B9-806D-1DB148B524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ko-KR" altLang="en-US" dirty="0"/>
              <a:t>점프 투 파이썬 </a:t>
            </a:r>
            <a:br>
              <a:rPr lang="en-US" altLang="ko-KR" dirty="0"/>
            </a:br>
            <a:r>
              <a:rPr lang="en-US" altLang="ko-KR" dirty="0"/>
              <a:t>-4. </a:t>
            </a:r>
            <a:r>
              <a:rPr lang="ko-KR" altLang="en-US" dirty="0"/>
              <a:t>함수</a:t>
            </a:r>
            <a:r>
              <a:rPr lang="en-US" altLang="ko-KR" dirty="0"/>
              <a:t>-</a:t>
            </a:r>
            <a:endParaRPr lang="ko-KR" altLang="en-US" dirty="0"/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5D44DF6-2721-4D54-91E6-8671C5EDAA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/>
              <a:t>아이랩</a:t>
            </a:r>
            <a:r>
              <a:rPr lang="ko-KR" altLang="en-US" dirty="0"/>
              <a:t> 방학 파이썬 스터디 </a:t>
            </a:r>
            <a:endParaRPr lang="en-US" altLang="ko-KR" dirty="0"/>
          </a:p>
          <a:p>
            <a:r>
              <a:rPr lang="ko-KR" altLang="en-US" dirty="0"/>
              <a:t>하은지</a:t>
            </a:r>
          </a:p>
        </p:txBody>
      </p:sp>
    </p:spTree>
    <p:extLst>
      <p:ext uri="{BB962C8B-B14F-4D97-AF65-F5344CB8AC3E}">
        <p14:creationId xmlns:p14="http://schemas.microsoft.com/office/powerpoint/2010/main" val="177878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7E3291-FD97-43D0-BF40-729EFC974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입력값</a:t>
            </a:r>
            <a:r>
              <a:rPr lang="en-US" altLang="ko-KR" dirty="0"/>
              <a:t>, </a:t>
            </a:r>
            <a:r>
              <a:rPr lang="ko-KR" altLang="en-US" dirty="0"/>
              <a:t>결과값 유무 예시</a:t>
            </a:r>
            <a:r>
              <a:rPr lang="en-US" altLang="ko-KR" dirty="0"/>
              <a:t>: </a:t>
            </a:r>
            <a:r>
              <a:rPr lang="ko-KR" altLang="en-US" dirty="0"/>
              <a:t>둘 다 없을 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B26BF1-79F2-4C10-94D7-15AFDBB2D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&gt;&gt;&gt;def say( ):</a:t>
            </a:r>
          </a:p>
          <a:p>
            <a:r>
              <a:rPr lang="en-US" altLang="ko-KR" dirty="0"/>
              <a:t>…	print (‘Hi’)</a:t>
            </a:r>
          </a:p>
          <a:p>
            <a:r>
              <a:rPr lang="en-US" altLang="ko-KR" dirty="0"/>
              <a:t>…</a:t>
            </a:r>
          </a:p>
          <a:p>
            <a:r>
              <a:rPr lang="en-US" altLang="ko-KR" dirty="0"/>
              <a:t>&gt;&gt;&gt;say ( )</a:t>
            </a:r>
          </a:p>
          <a:p>
            <a:r>
              <a:rPr lang="en-US" altLang="ko-KR" dirty="0"/>
              <a:t>Hi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92599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10232A3-8FFF-44C4-804A-EDE5A56CE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입력값이</a:t>
            </a:r>
            <a:r>
              <a:rPr lang="ko-KR" altLang="en-US" dirty="0"/>
              <a:t> 여러 개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CC71CD-0FA1-4613-AF8F-0C3B859AC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73033"/>
          </a:xfrm>
        </p:spPr>
        <p:txBody>
          <a:bodyPr/>
          <a:lstStyle/>
          <a:p>
            <a:r>
              <a:rPr lang="en-US" altLang="ko-KR" dirty="0"/>
              <a:t>&gt;&gt;&gt;def </a:t>
            </a:r>
            <a:r>
              <a:rPr lang="en-US" altLang="ko-KR" dirty="0" err="1"/>
              <a:t>sum_many</a:t>
            </a:r>
            <a:r>
              <a:rPr lang="en-US" altLang="ko-KR" dirty="0"/>
              <a:t> (*</a:t>
            </a:r>
            <a:r>
              <a:rPr lang="en-US" altLang="ko-KR" dirty="0" err="1"/>
              <a:t>args</a:t>
            </a:r>
            <a:r>
              <a:rPr lang="en-US" altLang="ko-KR" dirty="0"/>
              <a:t>):</a:t>
            </a:r>
          </a:p>
          <a:p>
            <a:r>
              <a:rPr lang="en-US" altLang="ko-KR" dirty="0"/>
              <a:t>…	sum=0</a:t>
            </a:r>
          </a:p>
          <a:p>
            <a:r>
              <a:rPr lang="en-US" altLang="ko-KR" dirty="0"/>
              <a:t>… 	for </a:t>
            </a:r>
            <a:r>
              <a:rPr lang="en-US" altLang="ko-KR" dirty="0" err="1"/>
              <a:t>i</a:t>
            </a:r>
            <a:r>
              <a:rPr lang="en-US" altLang="ko-KR" dirty="0"/>
              <a:t> in </a:t>
            </a:r>
            <a:r>
              <a:rPr lang="en-US" altLang="ko-KR" dirty="0" err="1"/>
              <a:t>args</a:t>
            </a:r>
            <a:r>
              <a:rPr lang="en-US" altLang="ko-KR" dirty="0"/>
              <a:t>:</a:t>
            </a:r>
          </a:p>
          <a:p>
            <a:r>
              <a:rPr lang="en-US" altLang="ko-KR" dirty="0"/>
              <a:t>… 		sum=sum+ </a:t>
            </a:r>
            <a:r>
              <a:rPr lang="en-US" altLang="ko-KR" dirty="0" err="1"/>
              <a:t>i</a:t>
            </a:r>
            <a:endParaRPr lang="en-US" altLang="ko-KR" dirty="0"/>
          </a:p>
          <a:p>
            <a:r>
              <a:rPr lang="en-US" altLang="ko-KR" dirty="0"/>
              <a:t>…	return sum</a:t>
            </a:r>
          </a:p>
          <a:p>
            <a:r>
              <a:rPr lang="en-US" altLang="ko-KR" dirty="0"/>
              <a:t>&gt;&gt;&gt;result=</a:t>
            </a:r>
            <a:r>
              <a:rPr lang="en-US" altLang="ko-KR" dirty="0" err="1"/>
              <a:t>sum_many</a:t>
            </a:r>
            <a:r>
              <a:rPr lang="en-US" altLang="ko-KR" dirty="0"/>
              <a:t>(1,2,3)</a:t>
            </a:r>
          </a:p>
          <a:p>
            <a:r>
              <a:rPr lang="en-US" altLang="ko-KR" dirty="0"/>
              <a:t>&gt;&gt;&gt;print(result)</a:t>
            </a:r>
          </a:p>
          <a:p>
            <a:r>
              <a:rPr lang="en-US" altLang="ko-KR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81018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67BC01-E08A-4CF7-9A0F-901BD2EDB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결과값은 언제나 하나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804E8B7-697F-4DC0-A097-27A297E47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&gt;&gt;&gt;def</a:t>
            </a:r>
            <a:r>
              <a:rPr lang="ko-KR" altLang="en-US" dirty="0"/>
              <a:t> </a:t>
            </a:r>
            <a:r>
              <a:rPr lang="en-US" altLang="ko-KR" dirty="0" err="1"/>
              <a:t>sum_and_mul</a:t>
            </a:r>
            <a:r>
              <a:rPr lang="en-US" altLang="ko-KR" dirty="0"/>
              <a:t>(</a:t>
            </a:r>
            <a:r>
              <a:rPr lang="en-US" altLang="ko-KR" dirty="0" err="1"/>
              <a:t>a,b</a:t>
            </a:r>
            <a:r>
              <a:rPr lang="en-US" altLang="ko-KR" dirty="0"/>
              <a:t>):</a:t>
            </a:r>
          </a:p>
          <a:p>
            <a:r>
              <a:rPr lang="en-US" altLang="ko-KR" dirty="0"/>
              <a:t>…	return </a:t>
            </a:r>
            <a:r>
              <a:rPr lang="en-US" altLang="ko-KR" dirty="0" err="1"/>
              <a:t>a+b</a:t>
            </a:r>
            <a:endParaRPr lang="en-US" altLang="ko-KR" dirty="0"/>
          </a:p>
          <a:p>
            <a:r>
              <a:rPr lang="en-US" altLang="ko-KR" dirty="0"/>
              <a:t>…	return a*b</a:t>
            </a:r>
          </a:p>
          <a:p>
            <a:r>
              <a:rPr lang="en-US" altLang="ko-KR" dirty="0"/>
              <a:t>…</a:t>
            </a:r>
          </a:p>
          <a:p>
            <a:r>
              <a:rPr lang="en-US" altLang="ko-KR" dirty="0"/>
              <a:t>&gt;&gt;&gt; result=</a:t>
            </a:r>
            <a:r>
              <a:rPr lang="en-US" altLang="ko-KR" dirty="0" err="1"/>
              <a:t>sum_and_mul</a:t>
            </a:r>
            <a:r>
              <a:rPr lang="en-US" altLang="ko-KR" dirty="0"/>
              <a:t>(2,3)</a:t>
            </a:r>
          </a:p>
          <a:p>
            <a:r>
              <a:rPr lang="en-US" altLang="ko-KR" dirty="0"/>
              <a:t>&gt;&gt;&gt;print(result)</a:t>
            </a:r>
          </a:p>
          <a:p>
            <a:r>
              <a:rPr lang="en-US" altLang="ko-KR" dirty="0"/>
              <a:t>5     </a:t>
            </a:r>
            <a:r>
              <a:rPr lang="en-US" altLang="ko-KR" dirty="0">
                <a:sym typeface="Wingdings" panose="05000000000000000000" pitchFamily="2" charset="2"/>
              </a:rPr>
              <a:t> return</a:t>
            </a:r>
            <a:r>
              <a:rPr lang="ko-KR" altLang="en-US" dirty="0">
                <a:sym typeface="Wingdings" panose="05000000000000000000" pitchFamily="2" charset="2"/>
              </a:rPr>
              <a:t>문을 만나는 순간 결과값을 돌려준 뒤 함수를 빠져나감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144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05AD161-6228-42C2-B95D-4E65094E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 종류 정리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C78278F-8B6A-4435-BA23-1343601D3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결과값이 존재하면</a:t>
            </a:r>
            <a:r>
              <a:rPr lang="en-US" altLang="ko-KR" dirty="0"/>
              <a:t>,</a:t>
            </a:r>
          </a:p>
          <a:p>
            <a:pPr marL="0" indent="0">
              <a:buNone/>
            </a:pPr>
            <a:r>
              <a:rPr lang="ko-KR" altLang="en-US" dirty="0"/>
              <a:t> 결과값 받을 인수 </a:t>
            </a:r>
            <a:r>
              <a:rPr lang="en-US" altLang="ko-KR" dirty="0"/>
              <a:t>o</a:t>
            </a:r>
          </a:p>
          <a:p>
            <a:r>
              <a:rPr lang="en-US" altLang="ko-KR" dirty="0"/>
              <a:t>Ex. </a:t>
            </a:r>
            <a:r>
              <a:rPr lang="ko-KR" altLang="en-US" dirty="0"/>
              <a:t>결과값 받을 인수 </a:t>
            </a:r>
            <a:r>
              <a:rPr lang="en-US" altLang="ko-KR" dirty="0"/>
              <a:t>= ~~~</a:t>
            </a:r>
          </a:p>
          <a:p>
            <a:endParaRPr lang="en-US" altLang="ko-KR" dirty="0"/>
          </a:p>
          <a:p>
            <a:r>
              <a:rPr lang="ko-KR" altLang="en-US" dirty="0" err="1"/>
              <a:t>입력값이</a:t>
            </a:r>
            <a:r>
              <a:rPr lang="ko-KR" altLang="en-US" dirty="0"/>
              <a:t> </a:t>
            </a:r>
            <a:r>
              <a:rPr lang="ko-KR" altLang="en-US" dirty="0" err="1"/>
              <a:t>존재안하면</a:t>
            </a:r>
            <a:r>
              <a:rPr lang="en-US" altLang="ko-KR" dirty="0"/>
              <a:t>,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ko-KR" altLang="en-US" dirty="0"/>
              <a:t>함수 이름 제시 뒤 </a:t>
            </a:r>
            <a:r>
              <a:rPr lang="ko-KR" altLang="en-US" dirty="0" err="1"/>
              <a:t>인수입력칸을</a:t>
            </a:r>
            <a:r>
              <a:rPr lang="ko-KR" altLang="en-US" dirty="0"/>
              <a:t> 빈칸으로 남겨두기</a:t>
            </a:r>
            <a:br>
              <a:rPr lang="en-US" altLang="ko-KR" dirty="0"/>
            </a:br>
            <a:r>
              <a:rPr lang="en-US" altLang="ko-KR" dirty="0"/>
              <a:t>ex. ~~</a:t>
            </a:r>
            <a:r>
              <a:rPr lang="ko-KR" altLang="en-US" dirty="0" err="1"/>
              <a:t>함수명</a:t>
            </a:r>
            <a:r>
              <a:rPr lang="en-US" altLang="ko-KR" dirty="0"/>
              <a:t>( )</a:t>
            </a:r>
          </a:p>
        </p:txBody>
      </p:sp>
    </p:spTree>
    <p:extLst>
      <p:ext uri="{BB962C8B-B14F-4D97-AF65-F5344CB8AC3E}">
        <p14:creationId xmlns:p14="http://schemas.microsoft.com/office/powerpoint/2010/main" val="2268081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6A5A2A-00F6-4A90-9CDF-C8AAF1BA7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01739B2-AE7C-4C1A-A1D7-818EEDC58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/>
              <a:t>입력인수 초기값 설정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:</a:t>
            </a:r>
            <a:r>
              <a:rPr lang="ko-KR" altLang="en-US" dirty="0"/>
              <a:t>입력인수를 설정하지 않아도 자동으로 설정하게 </a:t>
            </a:r>
            <a:r>
              <a:rPr lang="ko-KR" altLang="en-US" dirty="0" err="1"/>
              <a:t>해줌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</a:p>
          <a:p>
            <a:pPr marL="0" indent="0">
              <a:buNone/>
            </a:pPr>
            <a:r>
              <a:rPr lang="en-US" altLang="ko-KR" dirty="0"/>
              <a:t>~~ =True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If, else</a:t>
            </a:r>
            <a:r>
              <a:rPr lang="ko-KR" altLang="en-US" dirty="0"/>
              <a:t>문과 덧붙여서 많이 사용한다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(*</a:t>
            </a:r>
            <a:r>
              <a:rPr lang="ko-KR" altLang="en-US" dirty="0"/>
              <a:t>주의</a:t>
            </a:r>
            <a:r>
              <a:rPr lang="en-US" altLang="ko-KR" dirty="0"/>
              <a:t>: </a:t>
            </a:r>
            <a:r>
              <a:rPr lang="ko-KR" altLang="en-US" dirty="0"/>
              <a:t>항상 맨 뒤쪽에 위치할 것</a:t>
            </a:r>
            <a:r>
              <a:rPr lang="en-US" altLang="ko-KR" dirty="0"/>
              <a:t>)</a:t>
            </a:r>
            <a:r>
              <a:rPr lang="ko-KR" altLang="en-US" dirty="0"/>
              <a:t>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5323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756B88-E2AA-4DDC-8BF9-FF89DFF8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인수값</a:t>
            </a:r>
            <a:r>
              <a:rPr lang="en-US" altLang="ko-KR" dirty="0"/>
              <a:t>-</a:t>
            </a:r>
            <a:r>
              <a:rPr lang="ko-KR" altLang="en-US" dirty="0"/>
              <a:t>초기값 설정하기 예시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131D20-BC5B-4277-9E3E-486B4C116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703120"/>
          </a:xfrm>
        </p:spPr>
        <p:txBody>
          <a:bodyPr/>
          <a:lstStyle/>
          <a:p>
            <a:pPr marL="0" indent="0">
              <a:buNone/>
            </a:pPr>
            <a:r>
              <a:rPr lang="en-US" altLang="ko-KR" dirty="0"/>
              <a:t>&gt;&gt;&gt;def </a:t>
            </a:r>
            <a:r>
              <a:rPr lang="en-US" altLang="ko-KR" dirty="0" err="1"/>
              <a:t>say_myself</a:t>
            </a:r>
            <a:r>
              <a:rPr lang="en-US" altLang="ko-KR" dirty="0"/>
              <a:t> (name, old, man=True):</a:t>
            </a:r>
          </a:p>
          <a:p>
            <a:pPr marL="0" indent="0">
              <a:buNone/>
            </a:pPr>
            <a:r>
              <a:rPr lang="en-US" altLang="ko-KR" dirty="0"/>
              <a:t>…   print (“</a:t>
            </a:r>
            <a:r>
              <a:rPr lang="ko-KR" altLang="en-US" dirty="0"/>
              <a:t>나의 이름은 </a:t>
            </a:r>
            <a:r>
              <a:rPr lang="en-US" altLang="ko-KR" dirty="0"/>
              <a:t>%s</a:t>
            </a:r>
            <a:r>
              <a:rPr lang="ko-KR" altLang="en-US" dirty="0"/>
              <a:t>입니다</a:t>
            </a:r>
            <a:r>
              <a:rPr lang="en-US" altLang="ko-KR" dirty="0"/>
              <a:t>.”%name)   #</a:t>
            </a:r>
            <a:r>
              <a:rPr lang="ko-KR" altLang="en-US" dirty="0"/>
              <a:t>문자열 출력은 </a:t>
            </a:r>
            <a:r>
              <a:rPr lang="en-US" altLang="ko-KR" dirty="0"/>
              <a:t>%s</a:t>
            </a:r>
          </a:p>
          <a:p>
            <a:pPr marL="0" indent="0">
              <a:buNone/>
            </a:pPr>
            <a:r>
              <a:rPr lang="en-US" altLang="ko-KR" dirty="0"/>
              <a:t>…   print (“</a:t>
            </a:r>
            <a:r>
              <a:rPr lang="ko-KR" altLang="en-US" dirty="0"/>
              <a:t>나이는 </a:t>
            </a:r>
            <a:r>
              <a:rPr lang="en-US" altLang="ko-KR" dirty="0"/>
              <a:t>%d</a:t>
            </a:r>
            <a:r>
              <a:rPr lang="ko-KR" altLang="en-US" dirty="0"/>
              <a:t>살 입니다</a:t>
            </a:r>
            <a:r>
              <a:rPr lang="en-US" altLang="ko-KR" dirty="0"/>
              <a:t>.”%old)</a:t>
            </a:r>
          </a:p>
          <a:p>
            <a:pPr marL="0" indent="0">
              <a:buNone/>
            </a:pPr>
            <a:r>
              <a:rPr lang="en-US" altLang="ko-KR" dirty="0"/>
              <a:t>…   if</a:t>
            </a:r>
            <a:r>
              <a:rPr lang="ko-KR" altLang="en-US" dirty="0"/>
              <a:t> </a:t>
            </a:r>
            <a:r>
              <a:rPr lang="en-US" altLang="ko-KR" dirty="0"/>
              <a:t>man:</a:t>
            </a:r>
          </a:p>
          <a:p>
            <a:pPr marL="0" indent="0">
              <a:buNone/>
            </a:pPr>
            <a:r>
              <a:rPr lang="en-US" altLang="ko-KR" dirty="0"/>
              <a:t>          print (“</a:t>
            </a:r>
            <a:r>
              <a:rPr lang="ko-KR" altLang="en-US" dirty="0"/>
              <a:t>남자입니다</a:t>
            </a:r>
            <a:r>
              <a:rPr lang="en-US" altLang="ko-KR" dirty="0"/>
              <a:t>”)</a:t>
            </a:r>
          </a:p>
          <a:p>
            <a:pPr marL="0" indent="0">
              <a:buNone/>
            </a:pPr>
            <a:r>
              <a:rPr lang="en-US" altLang="ko-KR" dirty="0"/>
              <a:t>…  else:</a:t>
            </a:r>
          </a:p>
          <a:p>
            <a:pPr marL="0" indent="0">
              <a:buNone/>
            </a:pPr>
            <a:r>
              <a:rPr lang="en-US" altLang="ko-KR" dirty="0"/>
              <a:t>         print(“</a:t>
            </a:r>
            <a:r>
              <a:rPr lang="ko-KR" altLang="en-US" dirty="0"/>
              <a:t>여자입니다</a:t>
            </a:r>
            <a:r>
              <a:rPr lang="en-US" altLang="ko-KR" dirty="0"/>
              <a:t>”)</a:t>
            </a:r>
          </a:p>
          <a:p>
            <a:pPr marL="0" indent="0">
              <a:buNone/>
            </a:pPr>
            <a:r>
              <a:rPr lang="en-US" altLang="ko-KR" dirty="0"/>
              <a:t>&gt;&gt;&gt;</a:t>
            </a:r>
            <a:r>
              <a:rPr lang="en-US" altLang="ko-KR" dirty="0" err="1"/>
              <a:t>say_myself</a:t>
            </a:r>
            <a:r>
              <a:rPr lang="en-US" altLang="ko-KR" dirty="0"/>
              <a:t> (“</a:t>
            </a:r>
            <a:r>
              <a:rPr lang="ko-KR" altLang="en-US" dirty="0" err="1"/>
              <a:t>박응용</a:t>
            </a:r>
            <a:r>
              <a:rPr lang="en-US" altLang="ko-KR" dirty="0"/>
              <a:t>”, 27)</a:t>
            </a:r>
          </a:p>
          <a:p>
            <a:pPr marL="0" indent="0">
              <a:buNone/>
            </a:pPr>
            <a:r>
              <a:rPr lang="en-US" altLang="ko-KR" dirty="0"/>
              <a:t>&gt;&gt;&gt;</a:t>
            </a:r>
            <a:r>
              <a:rPr lang="en-US" altLang="ko-KR" dirty="0" err="1"/>
              <a:t>say_myself</a:t>
            </a:r>
            <a:r>
              <a:rPr lang="en-US" altLang="ko-KR" dirty="0"/>
              <a:t> (“</a:t>
            </a:r>
            <a:r>
              <a:rPr lang="ko-KR" altLang="en-US" dirty="0" err="1"/>
              <a:t>박응용</a:t>
            </a:r>
            <a:r>
              <a:rPr lang="ko-KR" altLang="en-US" dirty="0"/>
              <a:t>“</a:t>
            </a:r>
            <a:r>
              <a:rPr lang="en-US" altLang="ko-KR" dirty="0"/>
              <a:t>,27,True)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98432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AC81D7-FD16-414D-86BB-F8B1EF655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96E6EAE-732B-4144-B5F0-36730746E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함수 안에서 함수 밖 변수 변경하기</a:t>
            </a:r>
            <a:endParaRPr lang="en-US" altLang="ko-KR" dirty="0"/>
          </a:p>
          <a:p>
            <a:r>
              <a:rPr lang="ko-KR" altLang="en-US" dirty="0"/>
              <a:t>즉</a:t>
            </a:r>
            <a:r>
              <a:rPr lang="en-US" altLang="ko-KR" dirty="0"/>
              <a:t>, def </a:t>
            </a:r>
            <a:r>
              <a:rPr lang="ko-KR" altLang="en-US" dirty="0"/>
              <a:t>속 </a:t>
            </a:r>
            <a:r>
              <a:rPr lang="en-US" altLang="ko-KR" dirty="0"/>
              <a:t>a</a:t>
            </a:r>
            <a:r>
              <a:rPr lang="ko-KR" altLang="en-US" dirty="0"/>
              <a:t>를 함수밖에서도 사용하려면</a:t>
            </a:r>
            <a:r>
              <a:rPr lang="en-US" altLang="ko-KR" dirty="0"/>
              <a:t>..</a:t>
            </a:r>
          </a:p>
          <a:p>
            <a:endParaRPr lang="en-US" altLang="ko-KR" dirty="0"/>
          </a:p>
          <a:p>
            <a:r>
              <a:rPr lang="en-US" altLang="ko-KR" dirty="0"/>
              <a:t>1. return a</a:t>
            </a:r>
          </a:p>
          <a:p>
            <a:r>
              <a:rPr lang="en-US" altLang="ko-KR" dirty="0"/>
              <a:t>2. global (</a:t>
            </a:r>
            <a:r>
              <a:rPr lang="ko-KR" altLang="en-US" dirty="0"/>
              <a:t>비추천방법</a:t>
            </a:r>
            <a:r>
              <a:rPr lang="en-US" altLang="ko-K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08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F4D0D68-71EE-4B3B-8575-40F3C2D6D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04-02. </a:t>
            </a:r>
            <a:r>
              <a:rPr lang="ko-KR" altLang="en-US" dirty="0"/>
              <a:t>사용자 입출력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2851FE-1B39-41FD-BB78-D2CB0CF2C2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사용자가 입력한 데이터를 활용한 함수</a:t>
            </a:r>
            <a:endParaRPr lang="en-US" altLang="ko-KR" dirty="0"/>
          </a:p>
          <a:p>
            <a:r>
              <a:rPr lang="ko-KR" altLang="en-US" dirty="0"/>
              <a:t>사용자 입력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처리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출력</a:t>
            </a:r>
            <a:endParaRPr lang="en-US" altLang="ko-KR" dirty="0">
              <a:sym typeface="Wingdings" panose="05000000000000000000" pitchFamily="2" charset="2"/>
            </a:endParaRPr>
          </a:p>
          <a:p>
            <a:endParaRPr lang="en-US" altLang="ko-KR" dirty="0"/>
          </a:p>
          <a:p>
            <a:r>
              <a:rPr lang="en-US" altLang="ko-KR" dirty="0"/>
              <a:t>1. input ( )</a:t>
            </a:r>
          </a:p>
          <a:p>
            <a:r>
              <a:rPr lang="ko-KR" altLang="en-US" dirty="0"/>
              <a:t>입력되는</a:t>
            </a:r>
            <a:r>
              <a:rPr lang="en-US" altLang="ko-KR" dirty="0"/>
              <a:t> </a:t>
            </a:r>
            <a:r>
              <a:rPr lang="ko-KR" altLang="en-US" dirty="0"/>
              <a:t>모든 것을 </a:t>
            </a:r>
            <a:r>
              <a:rPr lang="en-US" altLang="ko-KR" dirty="0"/>
              <a:t>‘</a:t>
            </a:r>
            <a:r>
              <a:rPr lang="ko-KR" altLang="en-US" dirty="0"/>
              <a:t>문자열</a:t>
            </a:r>
            <a:r>
              <a:rPr lang="en-US" altLang="ko-KR" dirty="0"/>
              <a:t>’</a:t>
            </a:r>
            <a:r>
              <a:rPr lang="ko-KR" altLang="en-US" dirty="0"/>
              <a:t>로 취급</a:t>
            </a:r>
            <a:endParaRPr lang="en-US" altLang="ko-KR" dirty="0"/>
          </a:p>
          <a:p>
            <a:r>
              <a:rPr lang="en-US" altLang="ko-KR" dirty="0"/>
              <a:t>Ex. input (“</a:t>
            </a:r>
            <a:r>
              <a:rPr lang="ko-KR" altLang="en-US" dirty="0"/>
              <a:t>질문내용</a:t>
            </a:r>
            <a:r>
              <a:rPr lang="en-US" altLang="ko-KR" dirty="0"/>
              <a:t>”)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258844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72EAD1-8F4F-4A7D-B018-6B56202D9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F7E4DBE-09A7-425B-953F-D00E8A63D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&gt;&gt;&gt; a = input()</a:t>
            </a:r>
          </a:p>
          <a:p>
            <a:r>
              <a:rPr lang="en-US" altLang="ko-KR" dirty="0"/>
              <a:t>Life is too short, you need python</a:t>
            </a:r>
          </a:p>
          <a:p>
            <a:r>
              <a:rPr lang="en-US" altLang="ko-KR" dirty="0"/>
              <a:t>&gt;&gt;&gt; a</a:t>
            </a:r>
          </a:p>
          <a:p>
            <a:r>
              <a:rPr lang="en-US" altLang="ko-KR" dirty="0"/>
              <a:t>'Life is too short, you need python'</a:t>
            </a:r>
          </a:p>
          <a:p>
            <a:r>
              <a:rPr lang="en-US" altLang="ko-KR" dirty="0"/>
              <a:t>&gt;&gt;&gt;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10124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BEB617-C0A7-4364-A6E7-70417148D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04-02. </a:t>
            </a:r>
            <a:r>
              <a:rPr lang="ko-KR" altLang="en-US" dirty="0"/>
              <a:t>사용자 입출력</a:t>
            </a:r>
            <a:r>
              <a:rPr lang="en-US" altLang="ko-KR" dirty="0"/>
              <a:t>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C17357-1140-4BE1-B90F-F9722328D5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Ex. number= input (“</a:t>
            </a:r>
            <a:r>
              <a:rPr lang="ko-KR" altLang="en-US" dirty="0"/>
              <a:t>숫자를 입력하세요</a:t>
            </a:r>
            <a:r>
              <a:rPr lang="en-US" altLang="ko-KR" dirty="0"/>
              <a:t>: “)</a:t>
            </a:r>
          </a:p>
          <a:p>
            <a:r>
              <a:rPr lang="en-US" altLang="ko-KR" dirty="0"/>
              <a:t>“ “ </a:t>
            </a:r>
            <a:r>
              <a:rPr lang="ko-KR" altLang="en-US" dirty="0"/>
              <a:t>로 둘러싸인 문자열은 </a:t>
            </a:r>
            <a:r>
              <a:rPr lang="en-US" altLang="ko-KR" dirty="0"/>
              <a:t>+</a:t>
            </a:r>
            <a:r>
              <a:rPr lang="ko-KR" altLang="en-US" dirty="0"/>
              <a:t>연산과 동일한 효과</a:t>
            </a:r>
            <a:endParaRPr lang="en-US" altLang="ko-KR" dirty="0"/>
          </a:p>
          <a:p>
            <a:r>
              <a:rPr lang="ko-KR" altLang="en-US" dirty="0"/>
              <a:t>띄어쓰기는 </a:t>
            </a:r>
            <a:r>
              <a:rPr lang="en-US" altLang="ko-KR" dirty="0"/>
              <a:t>, </a:t>
            </a:r>
            <a:r>
              <a:rPr lang="ko-KR" altLang="en-US" dirty="0"/>
              <a:t>로 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/>
              <a:t>한 줄에 이어서 출력하기 위해서는 </a:t>
            </a:r>
            <a:r>
              <a:rPr lang="en-US" altLang="ko-KR" dirty="0"/>
              <a:t>for</a:t>
            </a:r>
            <a:r>
              <a:rPr lang="ko-KR" altLang="en-US" dirty="0"/>
              <a:t>을 이용하면 된다</a:t>
            </a:r>
            <a:endParaRPr lang="en-US" altLang="ko-KR" dirty="0"/>
          </a:p>
          <a:p>
            <a:pPr marL="0" indent="0">
              <a:buNone/>
            </a:pPr>
            <a:r>
              <a:rPr lang="ko-KR" alt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947486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6E6638-458E-4BE6-9765-883EA28EF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BA1D727-D872-4820-ACC8-D43ADEBA4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입력값</a:t>
            </a:r>
            <a:r>
              <a:rPr lang="ko-KR" altLang="en-US" dirty="0"/>
              <a:t>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함수 </a:t>
            </a:r>
            <a:r>
              <a:rPr lang="en-US" altLang="ko-KR" dirty="0">
                <a:sym typeface="Wingdings" panose="05000000000000000000" pitchFamily="2" charset="2"/>
              </a:rPr>
              <a:t> </a:t>
            </a:r>
            <a:r>
              <a:rPr lang="ko-KR" altLang="en-US" dirty="0">
                <a:sym typeface="Wingdings" panose="05000000000000000000" pitchFamily="2" charset="2"/>
              </a:rPr>
              <a:t>결과값</a:t>
            </a:r>
            <a:endParaRPr lang="en-US" altLang="ko-KR" dirty="0">
              <a:sym typeface="Wingdings" panose="05000000000000000000" pitchFamily="2" charset="2"/>
            </a:endParaRPr>
          </a:p>
          <a:p>
            <a:r>
              <a:rPr lang="ko-KR" altLang="en-US" dirty="0"/>
              <a:t>투입한 원료가 가공되어 결과물이 나오는 과정</a:t>
            </a:r>
            <a:r>
              <a:rPr lang="en-US" altLang="ko-KR" dirty="0"/>
              <a:t> = </a:t>
            </a:r>
            <a:r>
              <a:rPr lang="ko-KR" altLang="en-US" dirty="0"/>
              <a:t>함수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6839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78310D-F946-4F28-BD71-B60E9F8C9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예시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897E94-BCC5-4E0E-94B6-543A0D560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68233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&gt;&gt;&gt; number = input("</a:t>
            </a:r>
            <a:r>
              <a:rPr lang="ko-KR" altLang="en-US" dirty="0"/>
              <a:t>숫자를 입력하세요</a:t>
            </a:r>
            <a:r>
              <a:rPr lang="en-US" altLang="ko-KR" dirty="0"/>
              <a:t>: ") </a:t>
            </a:r>
          </a:p>
          <a:p>
            <a:r>
              <a:rPr lang="ko-KR" altLang="en-US" dirty="0"/>
              <a:t>숫자를 입력하세요</a:t>
            </a:r>
            <a:r>
              <a:rPr lang="en-US" altLang="ko-KR" dirty="0"/>
              <a:t>:</a:t>
            </a:r>
          </a:p>
          <a:p>
            <a:endParaRPr lang="en-US" altLang="ko-KR" dirty="0"/>
          </a:p>
          <a:p>
            <a:r>
              <a:rPr lang="en-US" altLang="ko-KR" dirty="0"/>
              <a:t>&gt;&gt;&gt; number = input("</a:t>
            </a:r>
            <a:r>
              <a:rPr lang="ko-KR" altLang="en-US" dirty="0"/>
              <a:t>숫자를 입력하세요</a:t>
            </a:r>
            <a:r>
              <a:rPr lang="en-US" altLang="ko-KR" dirty="0"/>
              <a:t>: ")</a:t>
            </a:r>
          </a:p>
          <a:p>
            <a:r>
              <a:rPr lang="en-US" altLang="ko-KR" dirty="0"/>
              <a:t> </a:t>
            </a:r>
            <a:r>
              <a:rPr lang="ko-KR" altLang="en-US" dirty="0"/>
              <a:t>숫자를 입력하세요</a:t>
            </a:r>
            <a:r>
              <a:rPr lang="en-US" altLang="ko-KR" dirty="0"/>
              <a:t>: 3</a:t>
            </a:r>
          </a:p>
          <a:p>
            <a:r>
              <a:rPr lang="en-US" altLang="ko-KR" dirty="0"/>
              <a:t> &gt;&gt;&gt; print(number)</a:t>
            </a:r>
          </a:p>
          <a:p>
            <a:r>
              <a:rPr lang="en-US" altLang="ko-KR" dirty="0"/>
              <a:t> 3 </a:t>
            </a:r>
          </a:p>
          <a:p>
            <a:r>
              <a:rPr lang="en-US" altLang="ko-KR" dirty="0"/>
              <a:t> &gt;&gt;&gt;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46754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0115B8-32F9-45D6-BCD0-36A645CD6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연습문제</a:t>
            </a:r>
            <a:r>
              <a:rPr lang="en-US" altLang="ko-KR" dirty="0"/>
              <a:t>:</a:t>
            </a:r>
            <a:r>
              <a:rPr lang="ko-KR" altLang="en-US" dirty="0"/>
              <a:t> 오류를 수정해 보세요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5AE51B9-7C4E-4E17-B275-D802906004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842268"/>
          </a:xfrm>
        </p:spPr>
        <p:txBody>
          <a:bodyPr/>
          <a:lstStyle/>
          <a:p>
            <a:r>
              <a:rPr lang="en-US" altLang="ko-KR" dirty="0"/>
              <a:t>input1 = input("</a:t>
            </a:r>
            <a:r>
              <a:rPr lang="ko-KR" altLang="en-US" dirty="0"/>
              <a:t>첫번째 숫자를 입력하세요</a:t>
            </a:r>
            <a:r>
              <a:rPr lang="en-US" altLang="ko-KR" dirty="0"/>
              <a:t>:")</a:t>
            </a:r>
          </a:p>
          <a:p>
            <a:r>
              <a:rPr lang="en-US" altLang="ko-KR" dirty="0"/>
              <a:t>input2 = input("</a:t>
            </a:r>
            <a:r>
              <a:rPr lang="ko-KR" altLang="en-US" dirty="0"/>
              <a:t>두번째 숫자를 입력하세요</a:t>
            </a:r>
            <a:r>
              <a:rPr lang="en-US" altLang="ko-KR" dirty="0"/>
              <a:t>:")</a:t>
            </a:r>
          </a:p>
          <a:p>
            <a:endParaRPr lang="en-US" altLang="ko-KR" dirty="0"/>
          </a:p>
          <a:p>
            <a:r>
              <a:rPr lang="en-US" altLang="ko-KR" dirty="0"/>
              <a:t>total = input1 + input2</a:t>
            </a:r>
          </a:p>
          <a:p>
            <a:r>
              <a:rPr lang="en-US" altLang="ko-KR" dirty="0"/>
              <a:t>print("</a:t>
            </a:r>
            <a:r>
              <a:rPr lang="ko-KR" altLang="en-US" dirty="0"/>
              <a:t>두 수의 합은 </a:t>
            </a:r>
            <a:r>
              <a:rPr lang="en-US" altLang="ko-KR" dirty="0"/>
              <a:t>%s </a:t>
            </a:r>
            <a:r>
              <a:rPr lang="ko-KR" altLang="en-US" dirty="0"/>
              <a:t>입니다</a:t>
            </a:r>
            <a:r>
              <a:rPr lang="en-US" altLang="ko-KR" dirty="0"/>
              <a:t>" % total”)</a:t>
            </a:r>
          </a:p>
          <a:p>
            <a:r>
              <a:rPr lang="en-US" altLang="ko-KR" dirty="0"/>
              <a:t>-------------------------------------------------------</a:t>
            </a:r>
          </a:p>
          <a:p>
            <a:r>
              <a:rPr lang="ko-KR" altLang="en-US" dirty="0"/>
              <a:t>첫번째 숫자를 입력하세요</a:t>
            </a:r>
            <a:r>
              <a:rPr lang="en-US" altLang="ko-KR" dirty="0"/>
              <a:t>:3 </a:t>
            </a:r>
          </a:p>
          <a:p>
            <a:r>
              <a:rPr lang="ko-KR" altLang="en-US" dirty="0"/>
              <a:t>두번째 숫자를 입력하세요</a:t>
            </a:r>
            <a:r>
              <a:rPr lang="en-US" altLang="ko-KR" dirty="0"/>
              <a:t>:6 </a:t>
            </a:r>
          </a:p>
          <a:p>
            <a:r>
              <a:rPr lang="ko-KR" altLang="en-US" dirty="0"/>
              <a:t>두 수의 합은 </a:t>
            </a:r>
            <a:r>
              <a:rPr lang="en-US" altLang="ko-KR" dirty="0"/>
              <a:t>36 </a:t>
            </a:r>
            <a:r>
              <a:rPr lang="ko-KR" altLang="en-US" dirty="0"/>
              <a:t>입니다</a:t>
            </a:r>
          </a:p>
        </p:txBody>
      </p:sp>
    </p:spTree>
    <p:extLst>
      <p:ext uri="{BB962C8B-B14F-4D97-AF65-F5344CB8AC3E}">
        <p14:creationId xmlns:p14="http://schemas.microsoft.com/office/powerpoint/2010/main" val="21571304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395E48-D629-4770-9E37-F67AAFBAC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04-03. </a:t>
            </a:r>
            <a:r>
              <a:rPr lang="ko-KR" altLang="en-US" dirty="0"/>
              <a:t>파일 읽고 쓰기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8AE513-2444-4187-A0D1-1DDD33AE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파일 객체</a:t>
            </a:r>
            <a:r>
              <a:rPr lang="en-US" altLang="ko-KR" dirty="0"/>
              <a:t>=open(“</a:t>
            </a:r>
            <a:r>
              <a:rPr lang="ko-KR" altLang="en-US" dirty="0"/>
              <a:t>파일명</a:t>
            </a:r>
            <a:r>
              <a:rPr lang="en-US" altLang="ko-KR" dirty="0"/>
              <a:t>”,’</a:t>
            </a:r>
            <a:r>
              <a:rPr lang="ko-KR" altLang="en-US" dirty="0"/>
              <a:t>파일열기모드</a:t>
            </a:r>
            <a:r>
              <a:rPr lang="en-US" altLang="ko-KR" dirty="0"/>
              <a:t>’)</a:t>
            </a:r>
          </a:p>
        </p:txBody>
      </p:sp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ED67D83F-105D-470D-91EB-F738A9AFE8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941753"/>
              </p:ext>
            </p:extLst>
          </p:nvPr>
        </p:nvGraphicFramePr>
        <p:xfrm>
          <a:off x="1450975" y="2872264"/>
          <a:ext cx="9604374" cy="1737360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4802187">
                  <a:extLst>
                    <a:ext uri="{9D8B030D-6E8A-4147-A177-3AD203B41FA5}">
                      <a16:colId xmlns:a16="http://schemas.microsoft.com/office/drawing/2014/main" val="2305906749"/>
                    </a:ext>
                  </a:extLst>
                </a:gridCol>
                <a:gridCol w="4802187">
                  <a:extLst>
                    <a:ext uri="{9D8B030D-6E8A-4147-A177-3AD203B41FA5}">
                      <a16:colId xmlns:a16="http://schemas.microsoft.com/office/drawing/2014/main" val="2446423308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ko-KR" altLang="en-US" sz="1800" dirty="0"/>
                        <a:t>파일열기모드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800"/>
                        <a:t>설명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386065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/>
                        <a:t>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800"/>
                        <a:t>읽기모드 </a:t>
                      </a:r>
                      <a:r>
                        <a:rPr lang="en-US" altLang="ko-KR" sz="1800"/>
                        <a:t>- </a:t>
                      </a:r>
                      <a:r>
                        <a:rPr lang="ko-KR" altLang="en-US" sz="1800"/>
                        <a:t>파일을 읽기만 할 때 사용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74961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/>
                        <a:t>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800"/>
                        <a:t>쓰기모드 </a:t>
                      </a:r>
                      <a:r>
                        <a:rPr lang="en-US" altLang="ko-KR" sz="1800"/>
                        <a:t>- </a:t>
                      </a:r>
                      <a:r>
                        <a:rPr lang="ko-KR" altLang="en-US" sz="1800"/>
                        <a:t>파일에 내용을 쓸 때 사용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343928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US" sz="1800"/>
                        <a:t>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ko-KR" altLang="en-US" sz="1800" dirty="0"/>
                        <a:t>추가모드 </a:t>
                      </a:r>
                      <a:r>
                        <a:rPr lang="en-US" altLang="ko-KR" sz="1800" dirty="0"/>
                        <a:t>- </a:t>
                      </a:r>
                      <a:r>
                        <a:rPr lang="ko-KR" altLang="en-US" sz="1800" dirty="0"/>
                        <a:t>파일의 마지막에 새로운 내용을 추가 시킬 때 사용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99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50578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31D2F5-8467-42E4-9ED0-409AF5B4F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파일을 쓰기 모드로 열어 </a:t>
            </a:r>
            <a:r>
              <a:rPr lang="ko-KR" altLang="en-US" dirty="0" err="1"/>
              <a:t>출력값</a:t>
            </a:r>
            <a:r>
              <a:rPr lang="ko-KR" altLang="en-US" dirty="0"/>
              <a:t> 적기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DE45E8-CF1E-46EB-9BA7-3F226F42C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# writedata.py</a:t>
            </a:r>
          </a:p>
          <a:p>
            <a:r>
              <a:rPr lang="en-US" altLang="ko-KR" dirty="0"/>
              <a:t>f = open("C:/doit/</a:t>
            </a:r>
            <a:r>
              <a:rPr lang="ko-KR" altLang="en-US" dirty="0" err="1"/>
              <a:t>새파일</a:t>
            </a:r>
            <a:r>
              <a:rPr lang="en-US" altLang="ko-KR" dirty="0"/>
              <a:t>.txt", 'w')</a:t>
            </a:r>
          </a:p>
          <a:p>
            <a:r>
              <a:rPr lang="en-US" altLang="ko-KR" dirty="0"/>
              <a:t>for </a:t>
            </a:r>
            <a:r>
              <a:rPr lang="en-US" altLang="ko-KR" dirty="0" err="1"/>
              <a:t>i</a:t>
            </a:r>
            <a:r>
              <a:rPr lang="en-US" altLang="ko-KR" dirty="0"/>
              <a:t> in range(1, 11)</a:t>
            </a:r>
          </a:p>
          <a:p>
            <a:pPr marL="457200" lvl="1" indent="0">
              <a:buNone/>
            </a:pPr>
            <a:r>
              <a:rPr lang="en-US" altLang="ko-KR" dirty="0"/>
              <a:t> 	data = "%d</a:t>
            </a:r>
            <a:r>
              <a:rPr lang="ko-KR" altLang="en-US" dirty="0"/>
              <a:t>번째 줄입니다</a:t>
            </a:r>
            <a:r>
              <a:rPr lang="en-US" altLang="ko-KR" dirty="0"/>
              <a:t>.\n" % I</a:t>
            </a:r>
          </a:p>
          <a:p>
            <a:pPr marL="457200" lvl="1" indent="0">
              <a:buNone/>
            </a:pPr>
            <a:r>
              <a:rPr lang="en-US" altLang="ko-KR" dirty="0"/>
              <a:t>	</a:t>
            </a:r>
            <a:r>
              <a:rPr lang="en-US" altLang="ko-KR" dirty="0" err="1"/>
              <a:t>f.write</a:t>
            </a:r>
            <a:r>
              <a:rPr lang="en-US" altLang="ko-KR" dirty="0"/>
              <a:t>(data)</a:t>
            </a:r>
          </a:p>
          <a:p>
            <a:r>
              <a:rPr lang="en-US" altLang="ko-KR" dirty="0" err="1"/>
              <a:t>f.close</a:t>
            </a:r>
            <a:r>
              <a:rPr lang="en-US" altLang="ko-KR" dirty="0"/>
              <a:t>()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947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1B167778-53E0-4AE4-A842-E6AEF3ADE836}"/>
              </a:ext>
            </a:extLst>
          </p:cNvPr>
          <p:cNvSpPr/>
          <p:nvPr/>
        </p:nvSpPr>
        <p:spPr>
          <a:xfrm>
            <a:off x="5135867" y="2721114"/>
            <a:ext cx="1920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o-KR" altLang="en-US" sz="4000" dirty="0"/>
              <a:t>끝</a:t>
            </a:r>
            <a:r>
              <a:rPr lang="en-US" altLang="ko-KR" sz="4000" dirty="0"/>
              <a:t>^^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80054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FB1A4-813B-454C-95E2-534B6F39A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D41CCCD-34B1-4349-8EFE-E69707693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735711"/>
          </a:xfrm>
        </p:spPr>
        <p:txBody>
          <a:bodyPr numCol="2">
            <a:normAutofit fontScale="92500" lnSpcReduction="20000"/>
          </a:bodyPr>
          <a:lstStyle/>
          <a:p>
            <a:r>
              <a:rPr lang="ko-KR" altLang="en-US" dirty="0"/>
              <a:t>함수 기본형 </a:t>
            </a:r>
            <a:r>
              <a:rPr lang="en-US" altLang="ko-KR" dirty="0"/>
              <a:t>(</a:t>
            </a:r>
            <a:r>
              <a:rPr lang="ko-KR" altLang="en-US" dirty="0" err="1"/>
              <a:t>입력값</a:t>
            </a:r>
            <a:r>
              <a:rPr lang="en-US" altLang="ko-KR" dirty="0"/>
              <a:t>o,</a:t>
            </a:r>
            <a:r>
              <a:rPr lang="ko-KR" altLang="en-US" dirty="0"/>
              <a:t> 결과값 </a:t>
            </a:r>
            <a:r>
              <a:rPr lang="en-US" altLang="ko-KR" dirty="0"/>
              <a:t>o)</a:t>
            </a:r>
          </a:p>
          <a:p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def </a:t>
            </a:r>
            <a:r>
              <a:rPr lang="ko-KR" altLang="en-US" dirty="0"/>
              <a:t>함수이름 </a:t>
            </a:r>
            <a:r>
              <a:rPr lang="en-US" altLang="ko-KR" dirty="0"/>
              <a:t>(</a:t>
            </a:r>
            <a:r>
              <a:rPr lang="ko-KR" altLang="en-US" dirty="0"/>
              <a:t>입력 인수</a:t>
            </a:r>
            <a:r>
              <a:rPr lang="en-US" altLang="ko-KR" dirty="0"/>
              <a:t>):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수행할 문장</a:t>
            </a:r>
            <a:r>
              <a:rPr lang="en-US" altLang="ko-KR" dirty="0"/>
              <a:t>1</a:t>
            </a:r>
          </a:p>
          <a:p>
            <a:pPr marL="0" indent="0">
              <a:buNone/>
            </a:pPr>
            <a:r>
              <a:rPr lang="en-US" altLang="ko-KR" dirty="0"/>
              <a:t>	</a:t>
            </a:r>
            <a:r>
              <a:rPr lang="ko-KR" altLang="en-US" dirty="0"/>
              <a:t>수행할 문장</a:t>
            </a:r>
            <a:r>
              <a:rPr lang="en-US" altLang="ko-KR" dirty="0"/>
              <a:t>2 </a:t>
            </a:r>
          </a:p>
          <a:p>
            <a:pPr marL="0" indent="0">
              <a:buNone/>
            </a:pPr>
            <a:r>
              <a:rPr lang="en-US" altLang="ko-KR" dirty="0"/>
              <a:t>…</a:t>
            </a:r>
          </a:p>
          <a:p>
            <a:pPr marL="0" indent="0">
              <a:buNone/>
            </a:pPr>
            <a:r>
              <a:rPr lang="en-US" altLang="ko-KR" dirty="0"/>
              <a:t>return </a:t>
            </a:r>
            <a:r>
              <a:rPr lang="ko-KR" altLang="en-US" dirty="0"/>
              <a:t>결과값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(</a:t>
            </a:r>
            <a:r>
              <a:rPr lang="ko-KR" altLang="en-US" dirty="0" err="1"/>
              <a:t>함수예시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&gt;&gt;&gt;def sum(</a:t>
            </a:r>
            <a:r>
              <a:rPr lang="en-US" altLang="ko-KR" dirty="0" err="1"/>
              <a:t>a,b</a:t>
            </a:r>
            <a:r>
              <a:rPr lang="en-US" altLang="ko-KR" dirty="0"/>
              <a:t>):</a:t>
            </a:r>
          </a:p>
          <a:p>
            <a:pPr marL="0" indent="0">
              <a:buNone/>
            </a:pPr>
            <a:r>
              <a:rPr lang="en-US" altLang="ko-KR" dirty="0"/>
              <a:t>…	return </a:t>
            </a:r>
            <a:r>
              <a:rPr lang="en-US" altLang="ko-KR" dirty="0" err="1"/>
              <a:t>a+b</a:t>
            </a:r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&gt;&gt;&gt;a=3</a:t>
            </a:r>
          </a:p>
          <a:p>
            <a:pPr marL="0" indent="0">
              <a:buNone/>
            </a:pPr>
            <a:r>
              <a:rPr lang="en-US" altLang="ko-KR" dirty="0"/>
              <a:t>&gt;&gt;&gt;b=4</a:t>
            </a:r>
          </a:p>
          <a:p>
            <a:pPr marL="0" indent="0">
              <a:buNone/>
            </a:pPr>
            <a:r>
              <a:rPr lang="en-US" altLang="ko-KR" dirty="0"/>
              <a:t>&gt;&gt;&gt;c=sum(</a:t>
            </a:r>
            <a:r>
              <a:rPr lang="en-US" altLang="ko-KR" dirty="0" err="1"/>
              <a:t>a,b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en-US" altLang="ko-KR" dirty="0"/>
              <a:t>&gt;&gt;&gt;print(c)</a:t>
            </a:r>
          </a:p>
          <a:p>
            <a:pPr marL="0" indent="0">
              <a:buNone/>
            </a:pPr>
            <a:r>
              <a:rPr lang="en-US" altLang="ko-KR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40378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B22EFC3-88AC-475A-A725-6D7752BDC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 기본형 예시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7296BB1-EC48-4211-B6A3-AD8B57D6E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37749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dirty="0"/>
              <a:t>더하기 함수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&gt;&gt;&gt;def sum (</a:t>
            </a:r>
            <a:r>
              <a:rPr lang="en-US" altLang="ko-KR" dirty="0" err="1"/>
              <a:t>a,b</a:t>
            </a:r>
            <a:r>
              <a:rPr lang="en-US" altLang="ko-KR" dirty="0"/>
              <a:t>):        #</a:t>
            </a:r>
            <a:r>
              <a:rPr lang="ko-KR" altLang="en-US" dirty="0"/>
              <a:t>함수선언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…	result=</a:t>
            </a:r>
            <a:r>
              <a:rPr lang="en-US" altLang="ko-KR" dirty="0" err="1"/>
              <a:t>a+b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…	return result</a:t>
            </a:r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/>
              <a:t>더하기 함수 활용 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&gt;&gt;&gt;</a:t>
            </a:r>
            <a:r>
              <a:rPr lang="en-US" altLang="ko-KR" b="1" dirty="0"/>
              <a:t>a=sum(3,4) </a:t>
            </a:r>
            <a:r>
              <a:rPr lang="en-US" altLang="ko-KR" b="1" dirty="0">
                <a:sym typeface="Wingdings" panose="05000000000000000000" pitchFamily="2" charset="2"/>
              </a:rPr>
              <a:t></a:t>
            </a:r>
            <a:r>
              <a:rPr lang="ko-KR" altLang="en-US" b="1" dirty="0"/>
              <a:t>결과값을 받는 변수</a:t>
            </a:r>
            <a:r>
              <a:rPr lang="en-US" altLang="ko-KR" b="1" dirty="0"/>
              <a:t>= </a:t>
            </a:r>
            <a:r>
              <a:rPr lang="ko-KR" altLang="en-US" b="1" dirty="0"/>
              <a:t>함수이름</a:t>
            </a:r>
            <a:r>
              <a:rPr lang="en-US" altLang="ko-KR" b="1" dirty="0"/>
              <a:t>(</a:t>
            </a:r>
            <a:r>
              <a:rPr lang="ko-KR" altLang="en-US" b="1" dirty="0"/>
              <a:t>입력인수</a:t>
            </a:r>
            <a:r>
              <a:rPr lang="en-US" altLang="ko-KR" b="1" dirty="0"/>
              <a:t>1,2)</a:t>
            </a:r>
          </a:p>
          <a:p>
            <a:pPr marL="0" indent="0">
              <a:buNone/>
            </a:pPr>
            <a:r>
              <a:rPr lang="en-US" altLang="ko-KR" dirty="0"/>
              <a:t>&gt;&gt;&gt;print (a) </a:t>
            </a:r>
          </a:p>
          <a:p>
            <a:pPr marL="0" indent="0">
              <a:buNone/>
            </a:pPr>
            <a:r>
              <a:rPr lang="en-US" altLang="ko-KR" dirty="0"/>
              <a:t>7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7063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9936CF-B508-4939-8B6D-16213B67E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여기서 잠깐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9FA5DDC-FA30-43BB-B454-996D95448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매개변수</a:t>
            </a:r>
            <a:r>
              <a:rPr lang="en-US" altLang="ko-KR" dirty="0"/>
              <a:t>(parameter)</a:t>
            </a:r>
            <a:r>
              <a:rPr lang="ko-KR" altLang="en-US" dirty="0"/>
              <a:t>와 인수</a:t>
            </a:r>
            <a:r>
              <a:rPr lang="en-US" altLang="ko-KR" dirty="0"/>
              <a:t>(arguments)</a:t>
            </a:r>
            <a:r>
              <a:rPr lang="ko-KR" altLang="en-US" dirty="0"/>
              <a:t>는 혼용해서 사용되는 헷갈리는 용어이므로 잘 기억해 두기로 하자</a:t>
            </a:r>
            <a:r>
              <a:rPr lang="en-US" altLang="ko-KR" dirty="0"/>
              <a:t>. </a:t>
            </a:r>
            <a:r>
              <a:rPr lang="ko-KR" altLang="en-US" dirty="0"/>
              <a:t>매개변수는 함수에 입력으로 전달된 값을 받는 변수를 의미하고 인수는 함수를 호출할 때 전달하는 </a:t>
            </a:r>
            <a:r>
              <a:rPr lang="ko-KR" altLang="en-US" dirty="0" err="1"/>
              <a:t>입력값을</a:t>
            </a:r>
            <a:r>
              <a:rPr lang="ko-KR" altLang="en-US" dirty="0"/>
              <a:t> 의미한다</a:t>
            </a:r>
            <a:r>
              <a:rPr lang="en-US" altLang="ko-KR" dirty="0"/>
              <a:t>.</a:t>
            </a:r>
          </a:p>
          <a:p>
            <a:pPr marL="0" indent="0">
              <a:buNone/>
            </a:pPr>
            <a:r>
              <a:rPr lang="en-US" altLang="ko-KR" dirty="0"/>
              <a:t>    def add(a, b):    # a, b</a:t>
            </a:r>
            <a:r>
              <a:rPr lang="ko-KR" altLang="en-US" dirty="0"/>
              <a:t>는 매개변수</a:t>
            </a:r>
          </a:p>
          <a:p>
            <a:pPr marL="0" indent="0">
              <a:buNone/>
            </a:pPr>
            <a:r>
              <a:rPr lang="ko-KR" altLang="en-US" dirty="0"/>
              <a:t>    </a:t>
            </a:r>
            <a:r>
              <a:rPr lang="en-US" altLang="ko-KR" dirty="0"/>
              <a:t>	return </a:t>
            </a:r>
            <a:r>
              <a:rPr lang="en-US" altLang="ko-KR" dirty="0" err="1"/>
              <a:t>a+b</a:t>
            </a:r>
            <a:endParaRPr lang="en-US" altLang="ko-KR" dirty="0"/>
          </a:p>
          <a:p>
            <a:pPr marL="0" indent="0">
              <a:buNone/>
            </a:pPr>
            <a:r>
              <a:rPr lang="en-US" altLang="ko-KR" dirty="0"/>
              <a:t>   </a:t>
            </a:r>
          </a:p>
          <a:p>
            <a:pPr marL="0" indent="0">
              <a:buNone/>
            </a:pPr>
            <a:r>
              <a:rPr lang="en-US" altLang="ko-KR" dirty="0"/>
              <a:t>    print(add(3, 4))    # 3, 4</a:t>
            </a:r>
            <a:r>
              <a:rPr lang="ko-KR" altLang="en-US" dirty="0"/>
              <a:t>는 인수</a:t>
            </a:r>
          </a:p>
          <a:p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23525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6D7D13-F6AC-4007-BC01-9BCA86F8C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04-01. </a:t>
            </a:r>
            <a:r>
              <a:rPr lang="ko-KR" altLang="en-US" dirty="0"/>
              <a:t>함수의 다양한 형태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E0503B-CFD9-4389-A778-B8658DC40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err="1"/>
              <a:t>입력값</a:t>
            </a:r>
            <a:r>
              <a:rPr lang="ko-KR" altLang="en-US" dirty="0"/>
              <a:t> </a:t>
            </a:r>
            <a:r>
              <a:rPr lang="en-US" altLang="ko-KR" dirty="0"/>
              <a:t>x, </a:t>
            </a:r>
            <a:r>
              <a:rPr lang="ko-KR" altLang="en-US" dirty="0"/>
              <a:t>결과값 </a:t>
            </a:r>
            <a:r>
              <a:rPr lang="en-US" altLang="ko-KR" dirty="0"/>
              <a:t>o</a:t>
            </a:r>
          </a:p>
          <a:p>
            <a:pPr marL="0" indent="0">
              <a:buNone/>
            </a:pPr>
            <a:r>
              <a:rPr lang="ko-KR" altLang="en-US" dirty="0"/>
              <a:t>결과값 받을 변수</a:t>
            </a:r>
            <a:r>
              <a:rPr lang="en-US" altLang="ko-KR" dirty="0"/>
              <a:t>=</a:t>
            </a:r>
            <a:r>
              <a:rPr lang="ko-KR" altLang="en-US" dirty="0"/>
              <a:t>함수이름</a:t>
            </a:r>
            <a:r>
              <a:rPr lang="en-US" altLang="ko-KR" dirty="0"/>
              <a:t>( ) &lt;&lt;</a:t>
            </a:r>
            <a:r>
              <a:rPr lang="ko-KR" altLang="en-US" dirty="0"/>
              <a:t>빈칸으로 남겨두기</a:t>
            </a:r>
            <a:endParaRPr lang="en-US" altLang="ko-KR" dirty="0"/>
          </a:p>
          <a:p>
            <a:endParaRPr lang="en-US" altLang="ko-KR" dirty="0"/>
          </a:p>
          <a:p>
            <a:r>
              <a:rPr lang="ko-KR" altLang="en-US" dirty="0" err="1"/>
              <a:t>입력값</a:t>
            </a:r>
            <a:r>
              <a:rPr lang="en-US" altLang="ko-KR" dirty="0"/>
              <a:t> o,</a:t>
            </a:r>
            <a:r>
              <a:rPr lang="ko-KR" altLang="en-US" dirty="0"/>
              <a:t> 결과값 </a:t>
            </a:r>
            <a:r>
              <a:rPr lang="en-US" altLang="ko-KR" dirty="0"/>
              <a:t>x</a:t>
            </a:r>
          </a:p>
          <a:p>
            <a:pPr marL="0" indent="0">
              <a:buNone/>
            </a:pPr>
            <a:r>
              <a:rPr lang="ko-KR" altLang="en-US" dirty="0" err="1"/>
              <a:t>함수명</a:t>
            </a:r>
            <a:r>
              <a:rPr lang="ko-KR" altLang="en-US" dirty="0"/>
              <a:t> </a:t>
            </a:r>
            <a:r>
              <a:rPr lang="en-US" altLang="ko-KR" dirty="0"/>
              <a:t>(</a:t>
            </a:r>
            <a:r>
              <a:rPr lang="ko-KR" altLang="en-US" dirty="0"/>
              <a:t>인수</a:t>
            </a:r>
            <a:r>
              <a:rPr lang="en-US" altLang="ko-KR" dirty="0"/>
              <a:t>1, </a:t>
            </a:r>
            <a:r>
              <a:rPr lang="ko-KR" altLang="en-US" dirty="0"/>
              <a:t>인수</a:t>
            </a:r>
            <a:r>
              <a:rPr lang="en-US" altLang="ko-KR" dirty="0"/>
              <a:t>2)</a:t>
            </a:r>
          </a:p>
          <a:p>
            <a:endParaRPr lang="en-US" altLang="ko-KR" dirty="0"/>
          </a:p>
          <a:p>
            <a:r>
              <a:rPr lang="ko-KR" altLang="en-US" dirty="0" err="1"/>
              <a:t>입력값</a:t>
            </a:r>
            <a:r>
              <a:rPr lang="en-US" altLang="ko-KR" dirty="0"/>
              <a:t>x, </a:t>
            </a:r>
            <a:r>
              <a:rPr lang="ko-KR" altLang="en-US" dirty="0"/>
              <a:t>결과값</a:t>
            </a:r>
            <a:r>
              <a:rPr lang="en-US" altLang="ko-KR" dirty="0"/>
              <a:t>x</a:t>
            </a:r>
          </a:p>
          <a:p>
            <a:pPr marL="0" indent="0">
              <a:buNone/>
            </a:pPr>
            <a:r>
              <a:rPr lang="ko-KR" altLang="en-US" dirty="0" err="1"/>
              <a:t>함수명</a:t>
            </a:r>
            <a:r>
              <a:rPr lang="en-US" altLang="ko-KR" dirty="0"/>
              <a:t>( ) &lt;&lt;</a:t>
            </a:r>
            <a:r>
              <a:rPr lang="ko-KR" altLang="en-US" dirty="0"/>
              <a:t>빈칸으로 남겨두기</a:t>
            </a:r>
            <a:endParaRPr lang="en-US" altLang="ko-KR" dirty="0"/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503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693CC3-6DF0-49DC-8F65-D0CEC23FB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입력값</a:t>
            </a:r>
            <a:r>
              <a:rPr lang="en-US" altLang="ko-KR" dirty="0"/>
              <a:t>, </a:t>
            </a:r>
            <a:r>
              <a:rPr lang="ko-KR" altLang="en-US" dirty="0"/>
              <a:t>결과값 유무 예시 </a:t>
            </a:r>
            <a:r>
              <a:rPr lang="en-US" altLang="ko-KR" dirty="0"/>
              <a:t>: </a:t>
            </a:r>
            <a:r>
              <a:rPr lang="ko-KR" altLang="en-US" dirty="0" err="1"/>
              <a:t>입력값이</a:t>
            </a:r>
            <a:r>
              <a:rPr lang="ko-KR" altLang="en-US" dirty="0"/>
              <a:t> 없을 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AB35C3A-46F3-4DDD-915E-89CE369E2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err="1"/>
              <a:t>입력값</a:t>
            </a:r>
            <a:r>
              <a:rPr lang="en-US" altLang="ko-KR" dirty="0"/>
              <a:t>x, </a:t>
            </a:r>
            <a:r>
              <a:rPr lang="ko-KR" altLang="en-US" dirty="0"/>
              <a:t>결과값</a:t>
            </a:r>
            <a:r>
              <a:rPr lang="en-US" altLang="ko-KR" dirty="0"/>
              <a:t>o </a:t>
            </a:r>
          </a:p>
          <a:p>
            <a:pPr marL="0" indent="0">
              <a:buNone/>
            </a:pPr>
            <a:r>
              <a:rPr lang="en-US" altLang="ko-KR" dirty="0"/>
              <a:t>&gt;&gt;&gt;def say( ):</a:t>
            </a:r>
            <a:br>
              <a:rPr lang="en-US" altLang="ko-KR" dirty="0"/>
            </a:br>
            <a:r>
              <a:rPr lang="en-US" altLang="ko-KR" dirty="0"/>
              <a:t>…	return ‘Hi’</a:t>
            </a:r>
          </a:p>
          <a:p>
            <a:pPr marL="0" indent="0">
              <a:buNone/>
            </a:pPr>
            <a:r>
              <a:rPr lang="en-US" altLang="ko-KR" dirty="0"/>
              <a:t>…</a:t>
            </a:r>
          </a:p>
          <a:p>
            <a:pPr marL="0" indent="0">
              <a:buNone/>
            </a:pPr>
            <a:r>
              <a:rPr lang="en-US" altLang="ko-KR" b="1" dirty="0"/>
              <a:t>&gt;&gt;&gt; a=say ( )   </a:t>
            </a:r>
            <a:r>
              <a:rPr lang="en-US" altLang="ko-KR" b="1" dirty="0">
                <a:sym typeface="Wingdings" panose="05000000000000000000" pitchFamily="2" charset="2"/>
              </a:rPr>
              <a:t> </a:t>
            </a:r>
            <a:r>
              <a:rPr lang="ko-KR" altLang="en-US" b="1" dirty="0">
                <a:sym typeface="Wingdings" panose="05000000000000000000" pitchFamily="2" charset="2"/>
              </a:rPr>
              <a:t>결과값을 받을 변수 </a:t>
            </a:r>
            <a:r>
              <a:rPr lang="en-US" altLang="ko-KR" b="1" dirty="0">
                <a:sym typeface="Wingdings" panose="05000000000000000000" pitchFamily="2" charset="2"/>
              </a:rPr>
              <a:t>= </a:t>
            </a:r>
            <a:r>
              <a:rPr lang="ko-KR" altLang="en-US" b="1" dirty="0" err="1">
                <a:sym typeface="Wingdings" panose="05000000000000000000" pitchFamily="2" charset="2"/>
              </a:rPr>
              <a:t>함수명</a:t>
            </a:r>
            <a:endParaRPr lang="en-US" altLang="ko-KR" b="1" dirty="0"/>
          </a:p>
          <a:p>
            <a:pPr marL="0" indent="0">
              <a:buNone/>
            </a:pPr>
            <a:r>
              <a:rPr lang="en-US" altLang="ko-KR" dirty="0"/>
              <a:t>&gt;&gt;&gt; print(a)</a:t>
            </a:r>
          </a:p>
          <a:p>
            <a:pPr marL="0" indent="0">
              <a:buNone/>
            </a:pPr>
            <a:r>
              <a:rPr lang="en-US" altLang="ko-KR" dirty="0"/>
              <a:t>Hi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76977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4B7412-009D-432B-9EFF-36DAC4A5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입력값</a:t>
            </a:r>
            <a:r>
              <a:rPr lang="en-US" altLang="ko-KR" dirty="0"/>
              <a:t>, </a:t>
            </a:r>
            <a:r>
              <a:rPr lang="ko-KR" altLang="en-US" dirty="0"/>
              <a:t>결과값 유무 예시</a:t>
            </a:r>
            <a:r>
              <a:rPr lang="en-US" altLang="ko-KR" dirty="0"/>
              <a:t>: </a:t>
            </a:r>
            <a:r>
              <a:rPr lang="ko-KR" altLang="en-US" dirty="0"/>
              <a:t>결과값이 없을 때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E2CAE22-FAD3-44F3-B509-40C1ED40C6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842268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&gt;&gt;&gt;def add(</a:t>
            </a:r>
            <a:r>
              <a:rPr lang="en-US" altLang="ko-KR" dirty="0" err="1"/>
              <a:t>a,b</a:t>
            </a:r>
            <a:r>
              <a:rPr lang="en-US" altLang="ko-KR" dirty="0"/>
              <a:t>):</a:t>
            </a:r>
          </a:p>
          <a:p>
            <a:r>
              <a:rPr lang="en-US" altLang="ko-KR" dirty="0"/>
              <a:t>… 	print(“%</a:t>
            </a:r>
            <a:r>
              <a:rPr lang="en-US" altLang="ko-KR" dirty="0" err="1"/>
              <a:t>d,%d</a:t>
            </a:r>
            <a:r>
              <a:rPr lang="ko-KR" altLang="en-US" dirty="0"/>
              <a:t>의 합은 </a:t>
            </a:r>
            <a:r>
              <a:rPr lang="en-US" altLang="ko-KR" dirty="0"/>
              <a:t>%d</a:t>
            </a:r>
            <a:r>
              <a:rPr lang="ko-KR" altLang="en-US" dirty="0"/>
              <a:t>입니다</a:t>
            </a:r>
            <a:r>
              <a:rPr lang="en-US" altLang="ko-KR" dirty="0"/>
              <a:t>.”%(</a:t>
            </a:r>
            <a:r>
              <a:rPr lang="en-US" altLang="ko-KR" dirty="0" err="1"/>
              <a:t>a,b,a+b</a:t>
            </a:r>
            <a:r>
              <a:rPr lang="en-US" altLang="ko-KR" dirty="0"/>
              <a:t>))</a:t>
            </a:r>
          </a:p>
          <a:p>
            <a:r>
              <a:rPr lang="en-US" altLang="ko-KR" dirty="0"/>
              <a:t>…</a:t>
            </a:r>
          </a:p>
          <a:p>
            <a:r>
              <a:rPr lang="en-US" altLang="ko-KR" dirty="0"/>
              <a:t>&gt;&gt;&gt;add(3,4)</a:t>
            </a:r>
          </a:p>
          <a:p>
            <a:r>
              <a:rPr lang="en-US" altLang="ko-KR" dirty="0"/>
              <a:t>3,4</a:t>
            </a:r>
            <a:r>
              <a:rPr lang="ko-KR" altLang="en-US" dirty="0"/>
              <a:t>의</a:t>
            </a:r>
            <a:r>
              <a:rPr lang="en-US" altLang="ko-KR" dirty="0"/>
              <a:t> </a:t>
            </a:r>
            <a:r>
              <a:rPr lang="ko-KR" altLang="en-US" dirty="0"/>
              <a:t>합은 </a:t>
            </a:r>
            <a:r>
              <a:rPr lang="en-US" altLang="ko-KR" dirty="0"/>
              <a:t>7</a:t>
            </a:r>
            <a:r>
              <a:rPr lang="ko-KR" altLang="en-US" dirty="0"/>
              <a:t>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*</a:t>
            </a:r>
            <a:r>
              <a:rPr lang="ko-KR" altLang="en-US" dirty="0"/>
              <a:t>진짜 결과값이 없나요</a:t>
            </a:r>
            <a:r>
              <a:rPr lang="en-US" altLang="ko-KR" dirty="0"/>
              <a:t>? (</a:t>
            </a:r>
            <a:r>
              <a:rPr lang="ko-KR" altLang="en-US" dirty="0"/>
              <a:t>검산</a:t>
            </a:r>
            <a:r>
              <a:rPr lang="en-US" altLang="ko-KR" dirty="0"/>
              <a:t>)</a:t>
            </a:r>
          </a:p>
          <a:p>
            <a:pPr marL="0" indent="0">
              <a:buNone/>
            </a:pPr>
            <a:r>
              <a:rPr lang="it-IT" altLang="ko-KR" dirty="0"/>
              <a:t>&gt;&gt;&gt; a = add(3, 4) </a:t>
            </a:r>
          </a:p>
          <a:p>
            <a:pPr marL="0" indent="0">
              <a:buNone/>
            </a:pPr>
            <a:r>
              <a:rPr lang="it-IT" altLang="ko-KR" dirty="0"/>
              <a:t>&gt;&gt;&gt; print(a)</a:t>
            </a:r>
          </a:p>
          <a:p>
            <a:pPr marL="0" indent="0">
              <a:buNone/>
            </a:pPr>
            <a:r>
              <a:rPr lang="it-IT" altLang="ko-KR" dirty="0"/>
              <a:t> None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7014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C7E7718-4CDF-4744-9446-795799022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Q. </a:t>
            </a:r>
            <a:r>
              <a:rPr lang="ko-KR" altLang="en-US" dirty="0"/>
              <a:t>왜 결과값이 없어요</a:t>
            </a:r>
            <a:r>
              <a:rPr lang="en-US" altLang="ko-KR" dirty="0"/>
              <a:t>?</a:t>
            </a:r>
            <a:r>
              <a:rPr lang="ko-KR" altLang="en-US" dirty="0"/>
              <a:t> 문장이 </a:t>
            </a:r>
            <a:r>
              <a:rPr lang="ko-KR" altLang="en-US" dirty="0" err="1"/>
              <a:t>나오잖아요</a:t>
            </a:r>
            <a:r>
              <a:rPr lang="en-US" altLang="ko-KR" dirty="0"/>
              <a:t>?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C435541-E31A-4991-9D4C-E97268FB4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/>
              <a:t>아마도 여러분은 </a:t>
            </a:r>
            <a:r>
              <a:rPr lang="en-US" altLang="ko-KR" dirty="0"/>
              <a:t>"3, 4</a:t>
            </a:r>
            <a:r>
              <a:rPr lang="ko-KR" altLang="en-US" dirty="0"/>
              <a:t>의 합은 </a:t>
            </a:r>
            <a:r>
              <a:rPr lang="en-US" altLang="ko-KR" dirty="0"/>
              <a:t>7</a:t>
            </a:r>
            <a:r>
              <a:rPr lang="ko-KR" altLang="en-US" dirty="0"/>
              <a:t>입니다</a:t>
            </a:r>
            <a:r>
              <a:rPr lang="en-US" altLang="ko-KR" dirty="0"/>
              <a:t>."</a:t>
            </a:r>
            <a:r>
              <a:rPr lang="ko-KR" altLang="en-US" dirty="0"/>
              <a:t>라는 문장을 출력해 주었는데 왜 결과값이 없다는 것인지 의아하게 생각할 것이다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 </a:t>
            </a:r>
            <a:r>
              <a:rPr lang="ko-KR" altLang="en-US" dirty="0"/>
              <a:t>이 부분이 초보자들이 </a:t>
            </a:r>
            <a:r>
              <a:rPr lang="ko-KR" altLang="en-US" dirty="0" err="1"/>
              <a:t>혼란스러워하는</a:t>
            </a:r>
            <a:r>
              <a:rPr lang="ko-KR" altLang="en-US" dirty="0"/>
              <a:t> 부분이기도 한데 </a:t>
            </a:r>
            <a:r>
              <a:rPr lang="en-US" altLang="ko-KR" dirty="0"/>
              <a:t>print</a:t>
            </a:r>
            <a:r>
              <a:rPr lang="ko-KR" altLang="en-US" dirty="0"/>
              <a:t>문은 함수의 구성 요소 중 하나인 </a:t>
            </a:r>
            <a:r>
              <a:rPr lang="en-US" altLang="ko-KR" dirty="0"/>
              <a:t>&lt;</a:t>
            </a:r>
            <a:r>
              <a:rPr lang="ko-KR" altLang="en-US" dirty="0"/>
              <a:t>수행할 문장</a:t>
            </a:r>
            <a:r>
              <a:rPr lang="en-US" altLang="ko-KR" dirty="0"/>
              <a:t>&gt;</a:t>
            </a:r>
            <a:r>
              <a:rPr lang="ko-KR" altLang="en-US" dirty="0"/>
              <a:t>에 해당하는 부분일 뿐이다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결과값은 당연히 없다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결과값은 오직 </a:t>
            </a:r>
            <a:r>
              <a:rPr lang="en-US" altLang="ko-KR" dirty="0"/>
              <a:t>return </a:t>
            </a:r>
            <a:r>
              <a:rPr lang="ko-KR" altLang="en-US" dirty="0"/>
              <a:t>명령어로만 돌려받을 수 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24627009"/>
      </p:ext>
    </p:extLst>
  </p:cSld>
  <p:clrMapOvr>
    <a:masterClrMapping/>
  </p:clrMapOvr>
</p:sld>
</file>

<file path=ppt/theme/theme1.xml><?xml version="1.0" encoding="utf-8"?>
<a:theme xmlns:a="http://schemas.openxmlformats.org/drawingml/2006/main" name="갤러리">
  <a:themeElements>
    <a:clrScheme name="갤러리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갤러리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갤러리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443</TotalTime>
  <Words>751</Words>
  <Application>Microsoft Office PowerPoint</Application>
  <PresentationFormat>와이드스크린</PresentationFormat>
  <Paragraphs>185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7" baseType="lpstr">
      <vt:lpstr>Arial</vt:lpstr>
      <vt:lpstr>Gill Sans MT</vt:lpstr>
      <vt:lpstr>갤러리</vt:lpstr>
      <vt:lpstr>점프 투 파이썬  -4. 함수-</vt:lpstr>
      <vt:lpstr>04-01. 함수</vt:lpstr>
      <vt:lpstr>04-01. 함수</vt:lpstr>
      <vt:lpstr>04-01. 함수 기본형 예시</vt:lpstr>
      <vt:lpstr>여기서 잠깐</vt:lpstr>
      <vt:lpstr>04-01. 함수의 다양한 형태</vt:lpstr>
      <vt:lpstr>입력값, 결과값 유무 예시 : 입력값이 없을 때</vt:lpstr>
      <vt:lpstr>입력값, 결과값 유무 예시: 결과값이 없을 때</vt:lpstr>
      <vt:lpstr>Q. 왜 결과값이 없어요? 문장이 나오잖아요?</vt:lpstr>
      <vt:lpstr>입력값, 결과값 유무 예시: 둘 다 없을 때</vt:lpstr>
      <vt:lpstr>입력값이 여러 개 </vt:lpstr>
      <vt:lpstr>결과값은 언제나 하나</vt:lpstr>
      <vt:lpstr>04-01. 함수 종류 정리</vt:lpstr>
      <vt:lpstr>04-01. 함수</vt:lpstr>
      <vt:lpstr>인수값-초기값 설정하기 예시</vt:lpstr>
      <vt:lpstr>04-01. 함수</vt:lpstr>
      <vt:lpstr>04-02. 사용자 입출력</vt:lpstr>
      <vt:lpstr>예시</vt:lpstr>
      <vt:lpstr>04-02. 사용자 입출력 </vt:lpstr>
      <vt:lpstr>예시</vt:lpstr>
      <vt:lpstr>연습문제: 오류를 수정해 보세요.</vt:lpstr>
      <vt:lpstr>04-03. 파일 읽고 쓰기</vt:lpstr>
      <vt:lpstr>파일을 쓰기 모드로 열어 출력값 적기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하은지</dc:creator>
  <cp:lastModifiedBy>하은지</cp:lastModifiedBy>
  <cp:revision>32</cp:revision>
  <dcterms:created xsi:type="dcterms:W3CDTF">2019-01-17T08:49:59Z</dcterms:created>
  <dcterms:modified xsi:type="dcterms:W3CDTF">2019-02-14T10:54:28Z</dcterms:modified>
</cp:coreProperties>
</file>