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66" r:id="rId8"/>
    <p:sldId id="267" r:id="rId9"/>
    <p:sldId id="268" r:id="rId10"/>
    <p:sldId id="270" r:id="rId11"/>
    <p:sldId id="269" r:id="rId12"/>
    <p:sldId id="259" r:id="rId13"/>
    <p:sldId id="271" r:id="rId14"/>
    <p:sldId id="272" r:id="rId15"/>
    <p:sldId id="273" r:id="rId16"/>
    <p:sldId id="274" r:id="rId17"/>
    <p:sldId id="260" r:id="rId18"/>
    <p:sldId id="275" r:id="rId19"/>
    <p:sldId id="276" r:id="rId20"/>
    <p:sldId id="277" r:id="rId21"/>
    <p:sldId id="278" r:id="rId22"/>
    <p:sldId id="261" r:id="rId23"/>
    <p:sldId id="262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9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475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006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4564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063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747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247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50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4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3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5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461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3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3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9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59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776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6E3F2B-FDDC-4DE8-A0A1-50670B9B60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점프 투 파이썬 </a:t>
            </a:r>
            <a:r>
              <a:rPr lang="en-US" altLang="ko-KR" dirty="0"/>
              <a:t>- 5</a:t>
            </a:r>
            <a:r>
              <a:rPr lang="ko-KR" altLang="en-US" dirty="0"/>
              <a:t>장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9FA0D14-6060-4B9B-9332-13BEB47463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/>
              <a:t>아이랩</a:t>
            </a:r>
            <a:r>
              <a:rPr lang="ko-KR" altLang="en-US" dirty="0"/>
              <a:t> 파이썬 </a:t>
            </a:r>
            <a:r>
              <a:rPr lang="ko-KR" altLang="en-US" dirty="0" err="1"/>
              <a:t>방학스터디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하은지</a:t>
            </a:r>
          </a:p>
        </p:txBody>
      </p:sp>
    </p:spTree>
    <p:extLst>
      <p:ext uri="{BB962C8B-B14F-4D97-AF65-F5344CB8AC3E}">
        <p14:creationId xmlns:p14="http://schemas.microsoft.com/office/powerpoint/2010/main" val="355010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74278-3497-445D-A6CA-56A6D1C42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 내 여러 함수 불러오기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3FFC45C-60D6-4BEF-A4DD-3A64BD82E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add </a:t>
            </a:r>
            <a:r>
              <a:rPr lang="ko-KR" altLang="en-US" dirty="0"/>
              <a:t>함수와 </a:t>
            </a:r>
            <a:r>
              <a:rPr lang="en-US" altLang="ko-KR" dirty="0"/>
              <a:t>sub </a:t>
            </a:r>
            <a:r>
              <a:rPr lang="ko-KR" altLang="en-US" dirty="0"/>
              <a:t>함수를 둘 다 사용하고 싶다면 어떻게 해야 할까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en-US" altLang="ko-KR" dirty="0"/>
              <a:t>2</a:t>
            </a:r>
            <a:r>
              <a:rPr lang="ko-KR" altLang="en-US" dirty="0"/>
              <a:t>가지 방법이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from mod1 import add, sub</a:t>
            </a:r>
          </a:p>
          <a:p>
            <a:r>
              <a:rPr lang="ko-KR" altLang="en-US" dirty="0"/>
              <a:t>첫 번째 방법은 위와 같이 </a:t>
            </a:r>
            <a:r>
              <a:rPr lang="en-US" altLang="ko-KR" dirty="0"/>
              <a:t>from </a:t>
            </a:r>
            <a:r>
              <a:rPr lang="ko-KR" altLang="en-US" dirty="0"/>
              <a:t>모듈이름 </a:t>
            </a:r>
            <a:r>
              <a:rPr lang="en-US" altLang="ko-KR" dirty="0"/>
              <a:t>import </a:t>
            </a:r>
            <a:r>
              <a:rPr lang="ko-KR" altLang="en-US" dirty="0"/>
              <a:t>모듈함수</a:t>
            </a:r>
            <a:r>
              <a:rPr lang="en-US" altLang="ko-KR" dirty="0"/>
              <a:t>1, </a:t>
            </a:r>
            <a:r>
              <a:rPr lang="ko-KR" altLang="en-US" dirty="0"/>
              <a:t>모듈함수</a:t>
            </a:r>
            <a:r>
              <a:rPr lang="en-US" altLang="ko-KR" dirty="0"/>
              <a:t>2</a:t>
            </a:r>
            <a:r>
              <a:rPr lang="ko-KR" altLang="en-US" dirty="0"/>
              <a:t>처럼 사용하는 방법이다</a:t>
            </a:r>
            <a:r>
              <a:rPr lang="en-US" altLang="ko-KR" dirty="0"/>
              <a:t>. </a:t>
            </a:r>
            <a:r>
              <a:rPr lang="ko-KR" altLang="en-US" dirty="0"/>
              <a:t>콤마로 구분하여 필요한 함수를 불러올 수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from mod1 import *</a:t>
            </a:r>
          </a:p>
          <a:p>
            <a:r>
              <a:rPr lang="ko-KR" altLang="en-US" dirty="0"/>
              <a:t>두 번째 방법은 위와 같이 * 문자를 사용하는 방법이다</a:t>
            </a:r>
            <a:r>
              <a:rPr lang="en-US" altLang="ko-KR" dirty="0"/>
              <a:t>. 07</a:t>
            </a:r>
            <a:r>
              <a:rPr lang="ko-KR" altLang="en-US" dirty="0"/>
              <a:t>장에서 배울 정규 표현식에서 * 문자는 </a:t>
            </a:r>
            <a:r>
              <a:rPr lang="en-US" altLang="ko-KR" dirty="0"/>
              <a:t>"</a:t>
            </a:r>
            <a:r>
              <a:rPr lang="ko-KR" altLang="en-US" dirty="0" err="1"/>
              <a:t>모든것</a:t>
            </a:r>
            <a:r>
              <a:rPr lang="en-US" altLang="ko-KR" dirty="0"/>
              <a:t>"</a:t>
            </a:r>
            <a:r>
              <a:rPr lang="ko-KR" altLang="en-US" dirty="0"/>
              <a:t>이라는 뜻인데 </a:t>
            </a:r>
            <a:r>
              <a:rPr lang="ko-KR" altLang="en-US" dirty="0" err="1"/>
              <a:t>파이썬에서도</a:t>
            </a:r>
            <a:r>
              <a:rPr lang="ko-KR" altLang="en-US" dirty="0"/>
              <a:t> 마찬가지 의미로 사용된다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889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B9CF3B-F547-4486-B0EB-D5B2DB80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D786679-2390-4CDC-B579-5320A8A94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지금까지 살펴본 모듈은 함수만 포함했지만 클래스나 변수 등을 포함할 수도 있다</a:t>
            </a:r>
            <a:r>
              <a:rPr lang="en-US" altLang="ko-KR" dirty="0"/>
              <a:t>. </a:t>
            </a:r>
          </a:p>
          <a:p>
            <a:r>
              <a:rPr lang="ko-KR" altLang="en-US" dirty="0"/>
              <a:t>만들어 놓은 모듈 파일을 사용하기 위해 대화형 인터프리터만을 이용할 </a:t>
            </a:r>
            <a:r>
              <a:rPr lang="ko-KR" altLang="en-US" dirty="0" err="1"/>
              <a:t>픽요가</a:t>
            </a:r>
            <a:r>
              <a:rPr lang="ko-KR" altLang="en-US" dirty="0"/>
              <a:t> 없다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</a:t>
            </a:r>
            <a:r>
              <a:rPr lang="ko-KR" altLang="en-US" dirty="0"/>
              <a:t>다른 파이썬 파일에서 이전에 만들어 놓았던 모듈을 불러와서 사용 할 수도 있다</a:t>
            </a:r>
            <a:r>
              <a:rPr lang="en-US" altLang="ko-KR" dirty="0"/>
              <a:t>. (</a:t>
            </a:r>
            <a:r>
              <a:rPr lang="ko-KR" altLang="en-US" dirty="0"/>
              <a:t>예시가 너무 어려워 보여 생략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932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A73DEF-B34E-48AF-8CEB-736BFFDF7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패키지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3B4A43-C297-420B-8BB7-E1BFECB77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패키지</a:t>
            </a:r>
            <a:r>
              <a:rPr lang="en-US" altLang="ko-KR" dirty="0"/>
              <a:t>(Packages):</a:t>
            </a:r>
            <a:r>
              <a:rPr lang="ko-KR" altLang="en-US" dirty="0"/>
              <a:t> 도트</a:t>
            </a:r>
            <a:r>
              <a:rPr lang="en-US" altLang="ko-KR" dirty="0"/>
              <a:t>(.)</a:t>
            </a:r>
            <a:r>
              <a:rPr lang="ko-KR" altLang="en-US" dirty="0"/>
              <a:t>를 이용하여 파이썬 모듈을 계층적</a:t>
            </a:r>
            <a:r>
              <a:rPr lang="en-US" altLang="ko-KR" dirty="0"/>
              <a:t>(</a:t>
            </a:r>
            <a:r>
              <a:rPr lang="ko-KR" altLang="en-US" dirty="0"/>
              <a:t>디렉터리 구조</a:t>
            </a:r>
            <a:r>
              <a:rPr lang="en-US" altLang="ko-KR" dirty="0"/>
              <a:t>)</a:t>
            </a:r>
            <a:r>
              <a:rPr lang="ko-KR" altLang="en-US" dirty="0"/>
              <a:t>으로 관리할 수 있게 해준다</a:t>
            </a:r>
            <a:endParaRPr lang="en-US" altLang="ko-KR" dirty="0"/>
          </a:p>
          <a:p>
            <a:r>
              <a:rPr lang="en-US" altLang="ko-KR" dirty="0"/>
              <a:t> </a:t>
            </a:r>
            <a:r>
              <a:rPr lang="ko-KR" altLang="en-US" dirty="0"/>
              <a:t>예를 들어 모듈명이 </a:t>
            </a:r>
            <a:r>
              <a:rPr lang="en-US" altLang="ko-KR" dirty="0"/>
              <a:t>A.B</a:t>
            </a:r>
            <a:r>
              <a:rPr lang="ko-KR" altLang="en-US" dirty="0"/>
              <a:t>인 경우 </a:t>
            </a:r>
            <a:r>
              <a:rPr lang="en-US" altLang="ko-KR" dirty="0"/>
              <a:t>A</a:t>
            </a:r>
            <a:r>
              <a:rPr lang="ko-KR" altLang="en-US" dirty="0"/>
              <a:t>는 패키지명이 되고 </a:t>
            </a:r>
            <a:r>
              <a:rPr lang="en-US" altLang="ko-KR" dirty="0"/>
              <a:t>B</a:t>
            </a:r>
            <a:r>
              <a:rPr lang="ko-KR" altLang="en-US" dirty="0"/>
              <a:t>는 </a:t>
            </a:r>
            <a:r>
              <a:rPr lang="en-US" altLang="ko-KR" dirty="0"/>
              <a:t>A </a:t>
            </a:r>
            <a:r>
              <a:rPr lang="ko-KR" altLang="en-US" dirty="0"/>
              <a:t>패키지의 </a:t>
            </a:r>
            <a:r>
              <a:rPr lang="en-US" altLang="ko-KR" dirty="0"/>
              <a:t>B </a:t>
            </a:r>
            <a:r>
              <a:rPr lang="ko-KR" altLang="en-US" dirty="0"/>
              <a:t>모듈이 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4590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3D4434-4256-469E-8DC7-0382F5F03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패키지 예시 </a:t>
            </a:r>
            <a:r>
              <a:rPr lang="en-US" altLang="ko-KR" dirty="0"/>
              <a:t>– </a:t>
            </a:r>
            <a:r>
              <a:rPr lang="ko-KR" altLang="en-US" dirty="0"/>
              <a:t>가상 </a:t>
            </a:r>
            <a:r>
              <a:rPr lang="en-US" altLang="ko-KR" dirty="0"/>
              <a:t>game </a:t>
            </a:r>
            <a:r>
              <a:rPr lang="ko-KR" altLang="en-US" dirty="0"/>
              <a:t>패키지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A5E78C-4D03-4EDE-BFDB-D7EF634A1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36914"/>
            <a:ext cx="3223759" cy="5208815"/>
          </a:xfrm>
        </p:spPr>
        <p:txBody>
          <a:bodyPr>
            <a:normAutofit/>
          </a:bodyPr>
          <a:lstStyle/>
          <a:p>
            <a:r>
              <a:rPr lang="en-US" altLang="ko-KR" sz="1600" dirty="0"/>
              <a:t>game/</a:t>
            </a:r>
          </a:p>
          <a:p>
            <a:r>
              <a:rPr lang="en-US" altLang="ko-KR" sz="1600" dirty="0"/>
              <a:t>    __init__.py</a:t>
            </a:r>
          </a:p>
          <a:p>
            <a:r>
              <a:rPr lang="en-US" altLang="ko-KR" sz="1600" dirty="0"/>
              <a:t>    sound/</a:t>
            </a:r>
          </a:p>
          <a:p>
            <a:r>
              <a:rPr lang="en-US" altLang="ko-KR" sz="1600" dirty="0"/>
              <a:t>       	 __init__.py</a:t>
            </a:r>
          </a:p>
          <a:p>
            <a:r>
              <a:rPr lang="en-US" altLang="ko-KR" sz="1600" dirty="0"/>
              <a:t>       	 echo.py</a:t>
            </a:r>
          </a:p>
          <a:p>
            <a:r>
              <a:rPr lang="en-US" altLang="ko-KR" sz="1600" dirty="0"/>
              <a:t>       	 wav.py</a:t>
            </a:r>
          </a:p>
          <a:p>
            <a:r>
              <a:rPr lang="en-US" altLang="ko-KR" sz="1600" dirty="0"/>
              <a:t>    graphic/</a:t>
            </a:r>
          </a:p>
          <a:p>
            <a:r>
              <a:rPr lang="en-US" altLang="ko-KR" sz="1600" dirty="0"/>
              <a:t>        	__init__.py</a:t>
            </a:r>
          </a:p>
          <a:p>
            <a:r>
              <a:rPr lang="en-US" altLang="ko-KR" sz="1600" dirty="0"/>
              <a:t>      	  screen.py</a:t>
            </a:r>
          </a:p>
          <a:p>
            <a:r>
              <a:rPr lang="en-US" altLang="ko-KR" sz="1600" dirty="0"/>
              <a:t>       	 render.py</a:t>
            </a:r>
          </a:p>
          <a:p>
            <a:r>
              <a:rPr lang="en-US" altLang="ko-KR" sz="1600" dirty="0"/>
              <a:t>    play/</a:t>
            </a:r>
          </a:p>
          <a:p>
            <a:r>
              <a:rPr lang="en-US" altLang="ko-KR" sz="1600" dirty="0"/>
              <a:t>        	__init__.py</a:t>
            </a:r>
          </a:p>
          <a:p>
            <a:r>
              <a:rPr lang="en-US" altLang="ko-KR" sz="1600" dirty="0"/>
              <a:t>       	 run.py</a:t>
            </a:r>
          </a:p>
          <a:p>
            <a:r>
              <a:rPr lang="en-US" altLang="ko-KR" sz="1600" dirty="0"/>
              <a:t>        	test.py</a:t>
            </a:r>
            <a:endParaRPr lang="ko-KR" alt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D70F0-8000-410B-A2A0-1E1C461E6020}"/>
              </a:ext>
            </a:extLst>
          </p:cNvPr>
          <p:cNvSpPr txBox="1"/>
          <p:nvPr/>
        </p:nvSpPr>
        <p:spPr>
          <a:xfrm>
            <a:off x="4580764" y="2228671"/>
            <a:ext cx="58619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ym typeface="Wingdings" panose="05000000000000000000" pitchFamily="2" charset="2"/>
              </a:rPr>
              <a:t></a:t>
            </a:r>
            <a:r>
              <a:rPr lang="en-US" altLang="ko-KR" dirty="0"/>
              <a:t>game, sound, graphic, play</a:t>
            </a:r>
            <a:r>
              <a:rPr lang="ko-KR" altLang="en-US" dirty="0"/>
              <a:t>는 디렉터리명이고 </a:t>
            </a:r>
            <a:r>
              <a:rPr lang="en-US" altLang="ko-KR" dirty="0"/>
              <a:t>.</a:t>
            </a:r>
            <a:r>
              <a:rPr lang="en-US" altLang="ko-KR" dirty="0" err="1"/>
              <a:t>py</a:t>
            </a:r>
            <a:r>
              <a:rPr lang="en-US" altLang="ko-KR" dirty="0"/>
              <a:t> </a:t>
            </a:r>
            <a:r>
              <a:rPr lang="ko-KR" altLang="en-US" dirty="0"/>
              <a:t>확장자를 가지는 파일은 파이썬 모듈이다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en-US" altLang="ko-KR" dirty="0"/>
              <a:t>game </a:t>
            </a:r>
            <a:r>
              <a:rPr lang="ko-KR" altLang="en-US" dirty="0"/>
              <a:t>디렉터리가 이 패키지의 루트 디렉터리이고 </a:t>
            </a:r>
            <a:r>
              <a:rPr lang="en-US" altLang="ko-KR" dirty="0"/>
              <a:t>sound, graphic, play</a:t>
            </a:r>
            <a:r>
              <a:rPr lang="ko-KR" altLang="en-US" dirty="0"/>
              <a:t>는 서브 디렉터리이다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__init__.py </a:t>
            </a:r>
            <a:r>
              <a:rPr lang="ko-KR" altLang="en-US" dirty="0"/>
              <a:t>파일은 해당 디렉터리가 패키지의 일부임을 알려주는 역할을 한다</a:t>
            </a:r>
            <a:r>
              <a:rPr lang="en-US" altLang="ko-KR" dirty="0"/>
              <a:t>. </a:t>
            </a:r>
            <a:r>
              <a:rPr lang="ko-KR" altLang="en-US" dirty="0"/>
              <a:t>만약 </a:t>
            </a:r>
            <a:r>
              <a:rPr lang="en-US" altLang="ko-KR" dirty="0"/>
              <a:t>game, sound, graphic</a:t>
            </a:r>
            <a:r>
              <a:rPr lang="ko-KR" altLang="en-US" dirty="0"/>
              <a:t>등 패키지에 포함된 디렉터리에 </a:t>
            </a:r>
            <a:r>
              <a:rPr lang="en-US" altLang="ko-KR" dirty="0"/>
              <a:t>__init__.py </a:t>
            </a:r>
            <a:r>
              <a:rPr lang="ko-KR" altLang="en-US" dirty="0"/>
              <a:t>파일이 없다면 패키지로 인식되지 않는다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7330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9BA023-7E7B-43E8-AD17-5CCA12643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패키지 안의 함수 실행하기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22B250-94B6-477F-9300-E2886ABC5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첫 번째는 </a:t>
            </a:r>
            <a:r>
              <a:rPr lang="en-US" altLang="ko-KR" dirty="0"/>
              <a:t>echo </a:t>
            </a:r>
            <a:r>
              <a:rPr lang="ko-KR" altLang="en-US" dirty="0"/>
              <a:t>모듈을 </a:t>
            </a:r>
            <a:r>
              <a:rPr lang="en-US" altLang="ko-KR" dirty="0"/>
              <a:t>import</a:t>
            </a:r>
            <a:r>
              <a:rPr lang="ko-KR" altLang="en-US" dirty="0"/>
              <a:t>하여 실행하는 방법</a:t>
            </a:r>
            <a:endParaRPr lang="en-US" altLang="ko-KR" dirty="0"/>
          </a:p>
          <a:p>
            <a:r>
              <a:rPr lang="ko-KR" altLang="en-US" dirty="0"/>
              <a:t>두 번째는 </a:t>
            </a:r>
            <a:r>
              <a:rPr lang="en-US" altLang="ko-KR" dirty="0"/>
              <a:t>echo </a:t>
            </a:r>
            <a:r>
              <a:rPr lang="ko-KR" altLang="en-US" dirty="0"/>
              <a:t>모듈이 있는 </a:t>
            </a:r>
            <a:r>
              <a:rPr lang="ko-KR" altLang="en-US" dirty="0" err="1"/>
              <a:t>디렉터리까지를</a:t>
            </a:r>
            <a:r>
              <a:rPr lang="ko-KR" altLang="en-US" dirty="0"/>
              <a:t> </a:t>
            </a:r>
            <a:r>
              <a:rPr lang="en-US" altLang="ko-KR" dirty="0"/>
              <a:t>from ... import</a:t>
            </a:r>
            <a:r>
              <a:rPr lang="ko-KR" altLang="en-US" dirty="0"/>
              <a:t>하여 실행하는 방법</a:t>
            </a:r>
            <a:endParaRPr lang="en-US" altLang="ko-KR" dirty="0"/>
          </a:p>
          <a:p>
            <a:r>
              <a:rPr lang="ko-KR" altLang="en-US" dirty="0"/>
              <a:t>세 번째는 </a:t>
            </a:r>
            <a:r>
              <a:rPr lang="en-US" altLang="ko-KR" dirty="0"/>
              <a:t>echo </a:t>
            </a:r>
            <a:r>
              <a:rPr lang="ko-KR" altLang="en-US" dirty="0"/>
              <a:t>모듈의 </a:t>
            </a:r>
            <a:r>
              <a:rPr lang="en-US" altLang="ko-KR" dirty="0" err="1"/>
              <a:t>echo_test</a:t>
            </a:r>
            <a:r>
              <a:rPr lang="en-US" altLang="ko-KR" dirty="0"/>
              <a:t> </a:t>
            </a:r>
            <a:r>
              <a:rPr lang="ko-KR" altLang="en-US" dirty="0"/>
              <a:t>함수를 직접 </a:t>
            </a:r>
            <a:r>
              <a:rPr lang="en-US" altLang="ko-KR" dirty="0"/>
              <a:t>import</a:t>
            </a:r>
            <a:r>
              <a:rPr lang="ko-KR" altLang="en-US" dirty="0"/>
              <a:t>하여 실행하는 방법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82057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4E9881-0AC4-4222-9388-FCCFB33F7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en-US" altLang="ko-KR" b="1" dirty="0"/>
              <a:t>relative </a:t>
            </a:r>
            <a:r>
              <a:rPr lang="ko-KR" altLang="en-US" b="1" dirty="0"/>
              <a:t>패키지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B0D121-E3EE-40B5-87DF-BFA44757B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만약 </a:t>
            </a:r>
            <a:r>
              <a:rPr lang="en-US" altLang="ko-KR" dirty="0"/>
              <a:t>graphic </a:t>
            </a:r>
            <a:r>
              <a:rPr lang="ko-KR" altLang="en-US" dirty="0"/>
              <a:t>디렉터리의 </a:t>
            </a:r>
            <a:r>
              <a:rPr lang="en-US" altLang="ko-KR" dirty="0"/>
              <a:t>render.py </a:t>
            </a:r>
            <a:r>
              <a:rPr lang="ko-KR" altLang="en-US" dirty="0"/>
              <a:t>모듈이 </a:t>
            </a:r>
            <a:r>
              <a:rPr lang="en-US" altLang="ko-KR" dirty="0"/>
              <a:t>sound </a:t>
            </a:r>
            <a:r>
              <a:rPr lang="ko-KR" altLang="en-US" dirty="0"/>
              <a:t>디렉터리의 </a:t>
            </a:r>
            <a:r>
              <a:rPr lang="en-US" altLang="ko-KR" dirty="0"/>
              <a:t>echo.py </a:t>
            </a:r>
            <a:r>
              <a:rPr lang="ko-KR" altLang="en-US" dirty="0"/>
              <a:t>모듈을 사용하고 싶다면 어떻게 해야 할까</a:t>
            </a:r>
            <a:r>
              <a:rPr lang="en-US" altLang="ko-KR" dirty="0"/>
              <a:t>? </a:t>
            </a:r>
          </a:p>
          <a:p>
            <a:endParaRPr lang="en-US" altLang="ko-KR" dirty="0"/>
          </a:p>
          <a:p>
            <a:r>
              <a:rPr lang="en-US" altLang="ko-KR" dirty="0"/>
              <a:t># render.py</a:t>
            </a:r>
          </a:p>
          <a:p>
            <a:r>
              <a:rPr lang="en-US" altLang="ko-KR" dirty="0"/>
              <a:t>from ..</a:t>
            </a:r>
            <a:r>
              <a:rPr lang="en-US" altLang="ko-KR" dirty="0" err="1"/>
              <a:t>sound.echo</a:t>
            </a:r>
            <a:r>
              <a:rPr lang="en-US" altLang="ko-KR" dirty="0"/>
              <a:t> import </a:t>
            </a:r>
            <a:r>
              <a:rPr lang="en-US" altLang="ko-KR" dirty="0" err="1"/>
              <a:t>echo_test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def </a:t>
            </a:r>
            <a:r>
              <a:rPr lang="en-US" altLang="ko-KR" dirty="0" err="1"/>
              <a:t>render_test</a:t>
            </a:r>
            <a:r>
              <a:rPr lang="en-US" altLang="ko-KR" dirty="0"/>
              <a:t>():</a:t>
            </a:r>
          </a:p>
          <a:p>
            <a:r>
              <a:rPr lang="en-US" altLang="ko-KR" dirty="0"/>
              <a:t>    print ("render")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echo_test</a:t>
            </a:r>
            <a:r>
              <a:rPr lang="en-US" altLang="ko-KR" dirty="0"/>
              <a:t>()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6557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439F78-50F4-4979-8E55-D41FA295F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relative </a:t>
            </a:r>
            <a:r>
              <a:rPr lang="ko-KR" altLang="en-US" dirty="0"/>
              <a:t>패키지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15C0D5-21E2-46F3-99EE-1A0E99C95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from </a:t>
            </a:r>
            <a:r>
              <a:rPr lang="en-US" altLang="ko-KR" dirty="0" err="1"/>
              <a:t>game.sound.echo</a:t>
            </a:r>
            <a:r>
              <a:rPr lang="en-US" altLang="ko-KR" dirty="0"/>
              <a:t> import </a:t>
            </a:r>
            <a:r>
              <a:rPr lang="en-US" altLang="ko-KR" dirty="0" err="1"/>
              <a:t>echo_test</a:t>
            </a:r>
            <a:r>
              <a:rPr lang="ko-KR" altLang="en-US" dirty="0"/>
              <a:t>가 </a:t>
            </a:r>
            <a:r>
              <a:rPr lang="en-US" altLang="ko-KR" dirty="0"/>
              <a:t>from ..</a:t>
            </a:r>
            <a:r>
              <a:rPr lang="en-US" altLang="ko-KR" dirty="0" err="1"/>
              <a:t>sound.echo</a:t>
            </a:r>
            <a:r>
              <a:rPr lang="en-US" altLang="ko-KR" dirty="0"/>
              <a:t> import </a:t>
            </a:r>
            <a:r>
              <a:rPr lang="en-US" altLang="ko-KR" dirty="0" err="1"/>
              <a:t>echo_test</a:t>
            </a:r>
            <a:r>
              <a:rPr lang="ko-KR" altLang="en-US" dirty="0"/>
              <a:t>로 변경되었다</a:t>
            </a:r>
            <a:r>
              <a:rPr lang="en-US" altLang="ko-KR" dirty="0"/>
              <a:t>. </a:t>
            </a:r>
            <a:r>
              <a:rPr lang="ko-KR" altLang="en-US" dirty="0"/>
              <a:t>여기서 </a:t>
            </a:r>
            <a:r>
              <a:rPr lang="en-US" altLang="ko-KR" dirty="0"/>
              <a:t>..</a:t>
            </a:r>
            <a:r>
              <a:rPr lang="ko-KR" altLang="en-US" dirty="0"/>
              <a:t>은 부모 디렉터리를 의미한다</a:t>
            </a:r>
            <a:r>
              <a:rPr lang="en-US" altLang="ko-KR" dirty="0"/>
              <a:t>. graphic</a:t>
            </a:r>
            <a:r>
              <a:rPr lang="ko-KR" altLang="en-US" dirty="0"/>
              <a:t>과 </a:t>
            </a:r>
            <a:r>
              <a:rPr lang="en-US" altLang="ko-KR" dirty="0"/>
              <a:t>sound </a:t>
            </a:r>
            <a:r>
              <a:rPr lang="ko-KR" altLang="en-US" dirty="0"/>
              <a:t>디렉터리는 동일한 깊이</a:t>
            </a:r>
            <a:r>
              <a:rPr lang="en-US" altLang="ko-KR" dirty="0"/>
              <a:t>(depth)</a:t>
            </a:r>
            <a:r>
              <a:rPr lang="ko-KR" altLang="en-US" dirty="0"/>
              <a:t>이므로 부모 디렉터리</a:t>
            </a:r>
            <a:r>
              <a:rPr lang="en-US" altLang="ko-KR" dirty="0"/>
              <a:t>(..)</a:t>
            </a:r>
            <a:r>
              <a:rPr lang="ko-KR" altLang="en-US" dirty="0"/>
              <a:t>를 이용하여 위와 같은 </a:t>
            </a:r>
            <a:r>
              <a:rPr lang="en-US" altLang="ko-KR" dirty="0"/>
              <a:t>import</a:t>
            </a:r>
            <a:r>
              <a:rPr lang="ko-KR" altLang="en-US" dirty="0"/>
              <a:t>가 가능한 것이다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relative</a:t>
            </a:r>
            <a:r>
              <a:rPr lang="ko-KR" altLang="en-US" dirty="0"/>
              <a:t>한 접근자에는 다음과 같은 것들이 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.. – </a:t>
            </a:r>
            <a:r>
              <a:rPr lang="ko-KR" altLang="en-US" dirty="0"/>
              <a:t>부모 디렉터리</a:t>
            </a:r>
          </a:p>
          <a:p>
            <a:r>
              <a:rPr lang="en-US" altLang="ko-KR" dirty="0"/>
              <a:t>. – </a:t>
            </a:r>
            <a:r>
              <a:rPr lang="ko-KR" altLang="en-US" dirty="0"/>
              <a:t>현재 디렉터리</a:t>
            </a:r>
          </a:p>
          <a:p>
            <a:r>
              <a:rPr lang="en-US" altLang="ko-KR" dirty="0"/>
              <a:t>..</a:t>
            </a:r>
            <a:r>
              <a:rPr lang="ko-KR" altLang="en-US" dirty="0"/>
              <a:t>과 같은 </a:t>
            </a:r>
            <a:r>
              <a:rPr lang="en-US" altLang="ko-KR" dirty="0"/>
              <a:t>relative</a:t>
            </a:r>
            <a:r>
              <a:rPr lang="ko-KR" altLang="en-US" dirty="0"/>
              <a:t>한 접근자는 </a:t>
            </a:r>
            <a:r>
              <a:rPr lang="en-US" altLang="ko-KR" dirty="0"/>
              <a:t>render.py</a:t>
            </a:r>
            <a:r>
              <a:rPr lang="ko-KR" altLang="en-US" dirty="0"/>
              <a:t>와 같이 모듈 안에서만 사용해야 한다</a:t>
            </a:r>
            <a:r>
              <a:rPr lang="en-US" altLang="ko-KR" dirty="0"/>
              <a:t>. </a:t>
            </a:r>
            <a:r>
              <a:rPr lang="ko-KR" altLang="en-US" dirty="0"/>
              <a:t>파이썬 인터프리터에서 </a:t>
            </a:r>
            <a:r>
              <a:rPr lang="en-US" altLang="ko-KR" dirty="0"/>
              <a:t>relative</a:t>
            </a:r>
            <a:r>
              <a:rPr lang="ko-KR" altLang="en-US" dirty="0"/>
              <a:t>한 접근자를 사용하면 </a:t>
            </a:r>
            <a:r>
              <a:rPr lang="en-US" altLang="ko-KR" dirty="0"/>
              <a:t>"</a:t>
            </a:r>
            <a:r>
              <a:rPr lang="en-US" altLang="ko-KR" dirty="0" err="1"/>
              <a:t>SystemError</a:t>
            </a:r>
            <a:r>
              <a:rPr lang="en-US" altLang="ko-KR" dirty="0"/>
              <a:t>: cannot perform relative import"</a:t>
            </a:r>
            <a:r>
              <a:rPr lang="ko-KR" altLang="en-US" dirty="0"/>
              <a:t>와 같은 오류가 발생한다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79389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DACC10-586E-423E-8EE1-E7796DCB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예외처리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154C954-F227-494E-AAB5-7730BC6A7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프로그램을 만들다 보면 수없이 많은 오류를 만나게 된다</a:t>
            </a:r>
            <a:r>
              <a:rPr lang="en-US" altLang="ko-KR" dirty="0"/>
              <a:t>. </a:t>
            </a:r>
            <a:r>
              <a:rPr lang="ko-KR" altLang="en-US" dirty="0"/>
              <a:t>물론 오류가 발생하는 이유는 프로그램이 잘못 동작되는 것을 막기 위한 </a:t>
            </a:r>
            <a:r>
              <a:rPr lang="ko-KR" altLang="en-US" dirty="0" err="1"/>
              <a:t>파이썬의</a:t>
            </a:r>
            <a:r>
              <a:rPr lang="ko-KR" altLang="en-US" dirty="0"/>
              <a:t> 배려이다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ko-KR" altLang="en-US" dirty="0"/>
              <a:t>하지만 때때로 이러한 오류를 무시하고 싶을 때도 있고 별도로 처리하고 싶을 때도 있다</a:t>
            </a:r>
            <a:r>
              <a:rPr lang="en-US" altLang="ko-KR" dirty="0"/>
              <a:t>. </a:t>
            </a:r>
            <a:r>
              <a:rPr lang="ko-KR" altLang="en-US" dirty="0"/>
              <a:t>이에 </a:t>
            </a:r>
            <a:r>
              <a:rPr lang="ko-KR" altLang="en-US" dirty="0" err="1"/>
              <a:t>파이썬은</a:t>
            </a:r>
            <a:r>
              <a:rPr lang="ko-KR" altLang="en-US" dirty="0"/>
              <a:t> </a:t>
            </a:r>
            <a:r>
              <a:rPr lang="en-US" altLang="ko-KR" dirty="0"/>
              <a:t>try, except</a:t>
            </a:r>
            <a:r>
              <a:rPr lang="ko-KR" altLang="en-US" dirty="0"/>
              <a:t>를 이용해서 오류를 처리할 수 있게 해준다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385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6F7B97-5CDF-4785-8547-9F8EC7CDE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예외처리 </a:t>
            </a:r>
            <a:r>
              <a:rPr lang="en-US" altLang="ko-KR" dirty="0"/>
              <a:t>– </a:t>
            </a:r>
            <a:r>
              <a:rPr lang="ko-KR" altLang="en-US" dirty="0"/>
              <a:t>오류의 종류들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7C4D85-8DE4-4953-A1AC-B3CEAEB13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디렉터리 안에 없는 파일을 열려고 시도했을 때 발생하는 오류</a:t>
            </a:r>
            <a:endParaRPr lang="en-US" altLang="ko-KR" dirty="0"/>
          </a:p>
          <a:p>
            <a:r>
              <a:rPr lang="en-US" altLang="ko-KR" dirty="0"/>
              <a:t>0</a:t>
            </a:r>
            <a:r>
              <a:rPr lang="ko-KR" altLang="en-US" dirty="0"/>
              <a:t>으로 다른 숫자를 나누는 경우</a:t>
            </a:r>
            <a:endParaRPr lang="en-US" altLang="ko-KR" dirty="0"/>
          </a:p>
          <a:p>
            <a:r>
              <a:rPr lang="en-US" altLang="ko-KR" dirty="0"/>
              <a:t>a</a:t>
            </a:r>
            <a:r>
              <a:rPr lang="ko-KR" altLang="en-US" dirty="0"/>
              <a:t>는 </a:t>
            </a:r>
            <a:r>
              <a:rPr lang="en-US" altLang="ko-KR" dirty="0"/>
              <a:t>[1, 2, 3]</a:t>
            </a:r>
            <a:r>
              <a:rPr lang="ko-KR" altLang="en-US" dirty="0"/>
              <a:t>이라는 리스트인데 </a:t>
            </a:r>
            <a:r>
              <a:rPr lang="en-US" altLang="ko-KR" dirty="0"/>
              <a:t>a[4]</a:t>
            </a:r>
            <a:r>
              <a:rPr lang="ko-KR" altLang="en-US" dirty="0"/>
              <a:t>라는 </a:t>
            </a:r>
            <a:r>
              <a:rPr lang="en-US" altLang="ko-KR" dirty="0"/>
              <a:t>a </a:t>
            </a:r>
            <a:r>
              <a:rPr lang="ko-KR" altLang="en-US" dirty="0"/>
              <a:t>리스트에서 얻을 수 없는 값을 요구할 경우 등등 무수히 많다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5002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E79CCE-1AD5-4C29-AF2C-3A35264B1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예외처리</a:t>
            </a:r>
            <a:r>
              <a:rPr lang="en-US" altLang="ko-KR" dirty="0"/>
              <a:t>-try, except</a:t>
            </a:r>
            <a:r>
              <a:rPr lang="ko-KR" altLang="en-US" dirty="0"/>
              <a:t>문 이용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17D856-157C-4C97-9E33-DBAD90DF7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try, except</a:t>
            </a:r>
            <a:r>
              <a:rPr lang="ko-KR" altLang="en-US" dirty="0"/>
              <a:t>문</a:t>
            </a:r>
          </a:p>
          <a:p>
            <a:r>
              <a:rPr lang="ko-KR" altLang="en-US" dirty="0"/>
              <a:t>다음은 오류 처리를 위한 </a:t>
            </a:r>
            <a:r>
              <a:rPr lang="en-US" altLang="ko-KR" dirty="0"/>
              <a:t>try, except</a:t>
            </a:r>
            <a:r>
              <a:rPr lang="ko-KR" altLang="en-US" dirty="0"/>
              <a:t>문의 기본 구조이다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try:</a:t>
            </a:r>
          </a:p>
          <a:p>
            <a:r>
              <a:rPr lang="en-US" altLang="ko-KR" dirty="0"/>
              <a:t>    ...</a:t>
            </a:r>
          </a:p>
          <a:p>
            <a:r>
              <a:rPr lang="en-US" altLang="ko-KR" dirty="0"/>
              <a:t>except [</a:t>
            </a:r>
            <a:r>
              <a:rPr lang="ko-KR" altLang="en-US" dirty="0"/>
              <a:t>발생 오류</a:t>
            </a:r>
            <a:r>
              <a:rPr lang="en-US" altLang="ko-KR" dirty="0"/>
              <a:t>[as </a:t>
            </a:r>
            <a:r>
              <a:rPr lang="ko-KR" altLang="en-US" dirty="0"/>
              <a:t>오류 메시지 변수</a:t>
            </a:r>
            <a:r>
              <a:rPr lang="en-US" altLang="ko-KR" dirty="0"/>
              <a:t>]]:</a:t>
            </a:r>
          </a:p>
          <a:p>
            <a:r>
              <a:rPr lang="en-US" altLang="ko-KR" dirty="0"/>
              <a:t>    ...</a:t>
            </a:r>
          </a:p>
          <a:p>
            <a:r>
              <a:rPr lang="en-US" altLang="ko-KR" dirty="0"/>
              <a:t>try </a:t>
            </a:r>
            <a:r>
              <a:rPr lang="ko-KR" altLang="en-US" dirty="0"/>
              <a:t>블록 수행 중 오류가 발생하면 </a:t>
            </a:r>
            <a:r>
              <a:rPr lang="en-US" altLang="ko-KR" dirty="0"/>
              <a:t>except </a:t>
            </a:r>
            <a:r>
              <a:rPr lang="ko-KR" altLang="en-US" dirty="0"/>
              <a:t>블록이 수행된다</a:t>
            </a:r>
            <a:r>
              <a:rPr lang="en-US" altLang="ko-KR" dirty="0"/>
              <a:t>. </a:t>
            </a:r>
            <a:r>
              <a:rPr lang="ko-KR" altLang="en-US" dirty="0"/>
              <a:t>하지만 </a:t>
            </a:r>
            <a:r>
              <a:rPr lang="en-US" altLang="ko-KR" dirty="0"/>
              <a:t>try</a:t>
            </a:r>
            <a:r>
              <a:rPr lang="ko-KR" altLang="en-US" dirty="0"/>
              <a:t>블록에서 오류가 발생하지 않는다면 </a:t>
            </a:r>
            <a:r>
              <a:rPr lang="en-US" altLang="ko-KR" dirty="0"/>
              <a:t>except </a:t>
            </a:r>
            <a:r>
              <a:rPr lang="ko-KR" altLang="en-US" dirty="0"/>
              <a:t>블록은 수행되지 않는다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16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AEB0D7-98EA-4F9C-BB7E-55F366D17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클래스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EAF9FD-53B4-4EFB-A95F-1A1854323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클래스</a:t>
            </a:r>
            <a:r>
              <a:rPr lang="en-US" altLang="ko-KR" dirty="0"/>
              <a:t>(class):</a:t>
            </a:r>
            <a:r>
              <a:rPr lang="ko-KR" altLang="en-US" dirty="0"/>
              <a:t> 똑같은 무엇인가를 계속해서 만들어낼 수 있는 설계 도면 같은 것</a:t>
            </a:r>
            <a:r>
              <a:rPr lang="en-US" altLang="ko-KR" dirty="0"/>
              <a:t>(</a:t>
            </a:r>
            <a:r>
              <a:rPr lang="ko-KR" altLang="en-US" dirty="0"/>
              <a:t>과자 틀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객체</a:t>
            </a:r>
            <a:r>
              <a:rPr lang="en-US" altLang="ko-KR" dirty="0"/>
              <a:t>(object):</a:t>
            </a:r>
            <a:r>
              <a:rPr lang="ko-KR" altLang="en-US" dirty="0"/>
              <a:t> 클래스에 의해서 만들어진 피조물</a:t>
            </a:r>
            <a:r>
              <a:rPr lang="en-US" altLang="ko-KR" dirty="0"/>
              <a:t>(</a:t>
            </a:r>
            <a:r>
              <a:rPr lang="ko-KR" altLang="en-US" dirty="0" err="1"/>
              <a:t>과자틀에</a:t>
            </a:r>
            <a:r>
              <a:rPr lang="ko-KR" altLang="en-US" dirty="0"/>
              <a:t> 의해서 만들어진 과자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endParaRPr lang="en-US" altLang="ko-KR" dirty="0"/>
          </a:p>
          <a:p>
            <a:r>
              <a:rPr lang="ko-KR" altLang="en-US" dirty="0"/>
              <a:t>클래스에 의해서 만들어진 객체에는 중요한 특징이 있다</a:t>
            </a:r>
            <a:r>
              <a:rPr lang="en-US" altLang="ko-KR" dirty="0"/>
              <a:t>. </a:t>
            </a:r>
            <a:r>
              <a:rPr lang="ko-KR" altLang="en-US" dirty="0"/>
              <a:t>객체별로 독립적인 성격을 갖는다는 것이다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ex. </a:t>
            </a:r>
            <a:r>
              <a:rPr lang="ko-KR" altLang="en-US" dirty="0" err="1"/>
              <a:t>과자틀에</a:t>
            </a:r>
            <a:r>
              <a:rPr lang="ko-KR" altLang="en-US" dirty="0"/>
              <a:t> 의해서 만들어진 과자에 구멍을 뚫거나 조금 베어먹더라도 다른 </a:t>
            </a:r>
            <a:r>
              <a:rPr lang="ko-KR" altLang="en-US" dirty="0" err="1"/>
              <a:t>과자들에는</a:t>
            </a:r>
            <a:r>
              <a:rPr lang="ko-KR" altLang="en-US" dirty="0"/>
              <a:t> 아무 영향이 없는것과 마찬가지로 동일한 </a:t>
            </a:r>
            <a:r>
              <a:rPr lang="ko-KR" altLang="en-US" dirty="0" err="1"/>
              <a:t>클래스에의해</a:t>
            </a:r>
            <a:r>
              <a:rPr lang="ko-KR" altLang="en-US" dirty="0"/>
              <a:t> 생성된 객체들은 서로에게 전혀 영향을 주지 않는다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2061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73BAB02-8D50-487B-A353-7B09F98F3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예외처리</a:t>
            </a:r>
            <a:r>
              <a:rPr lang="en-US" altLang="ko-KR" dirty="0"/>
              <a:t>-try…finally </a:t>
            </a:r>
            <a:r>
              <a:rPr lang="ko-KR" altLang="en-US" dirty="0"/>
              <a:t>이용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5D2991-38A6-4A8F-A433-F597A8E49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try</a:t>
            </a:r>
            <a:r>
              <a:rPr lang="ko-KR" altLang="en-US" dirty="0"/>
              <a:t>문에는 </a:t>
            </a:r>
            <a:r>
              <a:rPr lang="en-US" altLang="ko-KR" dirty="0"/>
              <a:t>finally</a:t>
            </a:r>
            <a:r>
              <a:rPr lang="ko-KR" altLang="en-US" dirty="0"/>
              <a:t>절을 사용할 수 있다</a:t>
            </a:r>
            <a:r>
              <a:rPr lang="en-US" altLang="ko-KR" dirty="0"/>
              <a:t>. finally</a:t>
            </a:r>
            <a:r>
              <a:rPr lang="ko-KR" altLang="en-US" dirty="0"/>
              <a:t>절은 </a:t>
            </a:r>
            <a:r>
              <a:rPr lang="en-US" altLang="ko-KR" dirty="0"/>
              <a:t>try</a:t>
            </a:r>
            <a:r>
              <a:rPr lang="ko-KR" altLang="en-US" dirty="0"/>
              <a:t>문 수행 도중 예외 발생 여부에 상관없이 항상 수행된다</a:t>
            </a:r>
            <a:r>
              <a:rPr lang="en-US" altLang="ko-KR" dirty="0"/>
              <a:t>. </a:t>
            </a:r>
            <a:r>
              <a:rPr lang="ko-KR" altLang="en-US" dirty="0"/>
              <a:t>보통 </a:t>
            </a:r>
            <a:r>
              <a:rPr lang="en-US" altLang="ko-KR" dirty="0"/>
              <a:t>finally</a:t>
            </a:r>
            <a:r>
              <a:rPr lang="ko-KR" altLang="en-US" dirty="0"/>
              <a:t>절은 사용한 리소스를 </a:t>
            </a:r>
            <a:r>
              <a:rPr lang="en-US" altLang="ko-KR" dirty="0"/>
              <a:t>close</a:t>
            </a:r>
            <a:r>
              <a:rPr lang="ko-KR" altLang="en-US" dirty="0"/>
              <a:t>해야 할 경우에 많이 사용된다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f = open('foo.txt', 'w')</a:t>
            </a:r>
          </a:p>
          <a:p>
            <a:r>
              <a:rPr lang="en-US" altLang="ko-KR" dirty="0"/>
              <a:t>try:</a:t>
            </a:r>
          </a:p>
          <a:p>
            <a:r>
              <a:rPr lang="en-US" altLang="ko-KR" dirty="0"/>
              <a:t>    # </a:t>
            </a:r>
            <a:r>
              <a:rPr lang="ko-KR" altLang="en-US" dirty="0"/>
              <a:t>무언가를 수행한다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finally:</a:t>
            </a:r>
          </a:p>
          <a:p>
            <a:r>
              <a:rPr lang="en-US" altLang="ko-KR" dirty="0"/>
              <a:t>    </a:t>
            </a:r>
            <a:r>
              <a:rPr lang="en-US" altLang="ko-KR" dirty="0" err="1"/>
              <a:t>f.close</a:t>
            </a:r>
            <a:r>
              <a:rPr lang="en-US" altLang="ko-KR" dirty="0"/>
              <a:t>()</a:t>
            </a:r>
          </a:p>
          <a:p>
            <a:r>
              <a:rPr lang="en-US" altLang="ko-KR" dirty="0"/>
              <a:t>foo.txt</a:t>
            </a:r>
            <a:r>
              <a:rPr lang="ko-KR" altLang="en-US" dirty="0"/>
              <a:t>라는 파일을 쓰기 모드로 연 후에 </a:t>
            </a:r>
            <a:r>
              <a:rPr lang="en-US" altLang="ko-KR" dirty="0"/>
              <a:t>try</a:t>
            </a:r>
            <a:r>
              <a:rPr lang="ko-KR" altLang="en-US" dirty="0"/>
              <a:t>문이 수행된 후 예외 발생 여부에 상관없이 </a:t>
            </a:r>
            <a:r>
              <a:rPr lang="en-US" altLang="ko-KR" dirty="0"/>
              <a:t>finally</a:t>
            </a:r>
            <a:r>
              <a:rPr lang="ko-KR" altLang="en-US" dirty="0"/>
              <a:t>절에서 </a:t>
            </a:r>
            <a:r>
              <a:rPr lang="en-US" altLang="ko-KR" dirty="0" err="1"/>
              <a:t>f.close</a:t>
            </a:r>
            <a:r>
              <a:rPr lang="en-US" altLang="ko-KR" dirty="0"/>
              <a:t>()</a:t>
            </a:r>
            <a:r>
              <a:rPr lang="ko-KR" altLang="en-US" dirty="0"/>
              <a:t>로 열린 파일을 닫을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970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0B141B-63C2-47C9-B5DF-B2F079F49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예외처리</a:t>
            </a:r>
            <a:r>
              <a:rPr lang="en-US" altLang="ko-KR" dirty="0"/>
              <a:t>-</a:t>
            </a:r>
            <a:r>
              <a:rPr lang="ko-KR" altLang="en-US" dirty="0"/>
              <a:t>그 외의 활용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C9B9FFF-58C8-4BEE-9B93-6E5A20FDD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오류 회피하기</a:t>
            </a:r>
            <a:r>
              <a:rPr lang="en-US" altLang="ko-KR" dirty="0"/>
              <a:t>: </a:t>
            </a:r>
            <a:r>
              <a:rPr lang="ko-KR" altLang="en-US" dirty="0"/>
              <a:t>프로그래밍을 하다 보면 특정 오류가 발생할 경우 그냥 통과시켜야 할 때가 있을 수 있다</a:t>
            </a:r>
            <a:r>
              <a:rPr lang="en-US" altLang="ko-KR" dirty="0"/>
              <a:t>. pass</a:t>
            </a:r>
            <a:r>
              <a:rPr lang="ko-KR" altLang="en-US" dirty="0"/>
              <a:t>를 사용하여 오류를 그냥 회피하도록 할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오류 일부러 만들기</a:t>
            </a:r>
            <a:r>
              <a:rPr lang="en-US" altLang="ko-KR" dirty="0"/>
              <a:t>: </a:t>
            </a:r>
            <a:r>
              <a:rPr lang="ko-KR" altLang="en-US" dirty="0"/>
              <a:t>이상하게 들리겠지만 프로그래밍을 하다 보면 종종 오류를 일부러 발생시켜야 할 경우도 생긴다</a:t>
            </a:r>
            <a:r>
              <a:rPr lang="en-US" altLang="ko-KR" dirty="0"/>
              <a:t>. </a:t>
            </a:r>
            <a:r>
              <a:rPr lang="ko-KR" altLang="en-US" dirty="0" err="1"/>
              <a:t>파이썬은</a:t>
            </a:r>
            <a:r>
              <a:rPr lang="ko-KR" altLang="en-US" dirty="0"/>
              <a:t> </a:t>
            </a:r>
            <a:r>
              <a:rPr lang="en-US" altLang="ko-KR" dirty="0"/>
              <a:t>raise</a:t>
            </a:r>
            <a:r>
              <a:rPr lang="ko-KR" altLang="en-US" dirty="0"/>
              <a:t>라는 명령어를 이용해 오류를 강제로 발생시킬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예외 만들기</a:t>
            </a:r>
            <a:r>
              <a:rPr lang="en-US" altLang="ko-KR" dirty="0"/>
              <a:t>: </a:t>
            </a:r>
            <a:r>
              <a:rPr lang="ko-KR" altLang="en-US" dirty="0"/>
              <a:t>프로그램 수행 도중 특수한 경우에만 예외처리를 하기 위해서 종종 예외를 만들어서 사용하게 된다</a:t>
            </a:r>
            <a:r>
              <a:rPr lang="en-US" altLang="ko-KR" dirty="0"/>
              <a:t>. </a:t>
            </a:r>
            <a:r>
              <a:rPr lang="ko-KR" altLang="en-US" dirty="0"/>
              <a:t>예외는 다음과 같이 파이썬 내장 클래스인 </a:t>
            </a:r>
            <a:r>
              <a:rPr lang="en-US" altLang="ko-KR" dirty="0"/>
              <a:t>Exception</a:t>
            </a:r>
            <a:r>
              <a:rPr lang="ko-KR" altLang="en-US" dirty="0"/>
              <a:t>클래스를 상속하여 만들 수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여러 오류 처리하기</a:t>
            </a:r>
            <a:r>
              <a:rPr lang="en-US" altLang="ko-KR" dirty="0"/>
              <a:t>: 2</a:t>
            </a:r>
            <a:r>
              <a:rPr lang="ko-KR" altLang="en-US" dirty="0"/>
              <a:t>개 이상의 오류를 동시에 처리하기 위해서는 괄호를 이용하여 함께 묶어주어 처리하면 된다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1095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95336E-70CC-471E-8035-1B7FBB48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5. </a:t>
            </a:r>
            <a:r>
              <a:rPr lang="ko-KR" altLang="en-US" dirty="0"/>
              <a:t>내장함수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D5D371-7E18-42A4-989D-785675ACD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2052918"/>
            <a:ext cx="10212388" cy="4195481"/>
          </a:xfrm>
        </p:spPr>
        <p:txBody>
          <a:bodyPr/>
          <a:lstStyle/>
          <a:p>
            <a:r>
              <a:rPr lang="ko-KR" altLang="en-US" dirty="0"/>
              <a:t>이미 만들어진 것을 다시 만드는 것은 불필요한 행동이다</a:t>
            </a:r>
            <a:r>
              <a:rPr lang="en-US" altLang="ko-KR" dirty="0"/>
              <a:t>(Don’t Reinvent The Wheel, </a:t>
            </a:r>
            <a:r>
              <a:rPr lang="ko-KR" altLang="en-US" dirty="0"/>
              <a:t>이미 있는 것을 다시 만드느라 쓸데없이 시간을 낭비하지 말라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프로그램을 만들고자 할 때</a:t>
            </a:r>
            <a:r>
              <a:rPr lang="en-US" altLang="ko-KR" dirty="0"/>
              <a:t>, </a:t>
            </a:r>
            <a:r>
              <a:rPr lang="ko-KR" altLang="en-US" dirty="0"/>
              <a:t>비슷한  프로그램이 이미 만들어져 있는지 살펴봐야 한다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 우리는 이미 몇 가지 내장 함수들을 배웠다</a:t>
            </a:r>
            <a:r>
              <a:rPr lang="en-US" altLang="ko-KR" dirty="0"/>
              <a:t>. print, del, type </a:t>
            </a:r>
            <a:r>
              <a:rPr lang="ko-KR" altLang="en-US" dirty="0"/>
              <a:t>등이 바로 그것이다</a:t>
            </a:r>
            <a:r>
              <a:rPr lang="en-US" altLang="ko-KR" dirty="0"/>
              <a:t>. </a:t>
            </a:r>
            <a:r>
              <a:rPr lang="ko-KR" altLang="en-US" dirty="0"/>
              <a:t>이러한 파이썬 내장 함수들은 외부 모듈과는 달리 </a:t>
            </a:r>
            <a:r>
              <a:rPr lang="en-US" altLang="ko-KR" dirty="0"/>
              <a:t>import</a:t>
            </a:r>
            <a:r>
              <a:rPr lang="ko-KR" altLang="en-US" dirty="0"/>
              <a:t>를 필요로 하지 않는다</a:t>
            </a:r>
            <a:r>
              <a:rPr lang="en-US" altLang="ko-KR" dirty="0"/>
              <a:t>. </a:t>
            </a:r>
            <a:r>
              <a:rPr lang="ko-KR" altLang="en-US" dirty="0"/>
              <a:t>아무런 설정 없이 바로 사용할 수가 있다</a:t>
            </a:r>
            <a:r>
              <a:rPr lang="en-US" altLang="ko-KR" dirty="0"/>
              <a:t>. </a:t>
            </a:r>
          </a:p>
          <a:p>
            <a:r>
              <a:rPr lang="en-US" altLang="ko-KR" dirty="0"/>
              <a:t>abs, all , any, </a:t>
            </a:r>
            <a:r>
              <a:rPr lang="en-US" altLang="ko-KR" dirty="0" err="1"/>
              <a:t>chr</a:t>
            </a:r>
            <a:r>
              <a:rPr lang="en-US" altLang="ko-KR" dirty="0"/>
              <a:t>, </a:t>
            </a:r>
            <a:r>
              <a:rPr lang="en-US" altLang="ko-KR" dirty="0" err="1"/>
              <a:t>dir</a:t>
            </a:r>
            <a:r>
              <a:rPr lang="en-US" altLang="ko-KR" dirty="0"/>
              <a:t>, </a:t>
            </a:r>
            <a:r>
              <a:rPr lang="en-US" altLang="ko-KR" dirty="0" err="1"/>
              <a:t>divmod</a:t>
            </a:r>
            <a:r>
              <a:rPr lang="en-US" altLang="ko-KR" dirty="0"/>
              <a:t>, enumerate, eval, filter, hex, id, input, int, </a:t>
            </a:r>
            <a:r>
              <a:rPr lang="en-US" altLang="ko-KR" dirty="0" err="1"/>
              <a:t>isinstance</a:t>
            </a:r>
            <a:r>
              <a:rPr lang="en-US" altLang="ko-KR" dirty="0"/>
              <a:t>, </a:t>
            </a:r>
            <a:r>
              <a:rPr lang="en-US" altLang="ko-KR" dirty="0" err="1"/>
              <a:t>len</a:t>
            </a:r>
            <a:r>
              <a:rPr lang="en-US" altLang="ko-KR" dirty="0"/>
              <a:t>, list, map, max, min, oct, open, </a:t>
            </a:r>
            <a:r>
              <a:rPr lang="en-US" altLang="ko-KR" dirty="0" err="1"/>
              <a:t>ord</a:t>
            </a:r>
            <a:r>
              <a:rPr lang="en-US" altLang="ko-KR" dirty="0"/>
              <a:t>, pow, range, round, sorted, str, sum, tuple, type, zip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8381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D443C5-B6A4-4BB8-A3C3-AB72872F8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6. </a:t>
            </a:r>
            <a:r>
              <a:rPr lang="ko-KR" altLang="en-US" dirty="0"/>
              <a:t>외장함수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CB7DC3-95C2-4873-B727-B8E87D5B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전 세계의 파이썬 사용자들이 만든 유용한 프로그램들을 모아 놓은 것이 바로 파이썬 라이브러리이다</a:t>
            </a:r>
            <a:r>
              <a:rPr lang="en-US" altLang="ko-KR" dirty="0"/>
              <a:t>. "</a:t>
            </a:r>
            <a:r>
              <a:rPr lang="ko-KR" altLang="en-US" dirty="0"/>
              <a:t>라이브러리</a:t>
            </a:r>
            <a:r>
              <a:rPr lang="en-US" altLang="ko-KR" dirty="0"/>
              <a:t>"</a:t>
            </a:r>
            <a:r>
              <a:rPr lang="ko-KR" altLang="en-US" dirty="0"/>
              <a:t>는 </a:t>
            </a:r>
            <a:r>
              <a:rPr lang="en-US" altLang="ko-KR" dirty="0"/>
              <a:t>"</a:t>
            </a:r>
            <a:r>
              <a:rPr lang="ko-KR" altLang="en-US" dirty="0"/>
              <a:t>도서관</a:t>
            </a:r>
            <a:r>
              <a:rPr lang="en-US" altLang="ko-KR" dirty="0"/>
              <a:t>"</a:t>
            </a:r>
            <a:r>
              <a:rPr lang="ko-KR" altLang="en-US" dirty="0"/>
              <a:t>이라는 뜻 그대로 원하는 정보를 찾아보는 곳이다</a:t>
            </a:r>
            <a:r>
              <a:rPr lang="en-US" altLang="ko-KR" dirty="0"/>
              <a:t>. </a:t>
            </a:r>
            <a:r>
              <a:rPr lang="ko-KR" altLang="en-US" dirty="0"/>
              <a:t>모든 라이브러리를 다 알 필요는 없고 어떤 일을 할 때 어떤 라이브러리를 사용해야 한다는 정도만 알면 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※ </a:t>
            </a:r>
            <a:r>
              <a:rPr lang="ko-KR" altLang="en-US" dirty="0"/>
              <a:t>파이썬 라이브러리는 파이썬 설치 시 자동으로 컴퓨터에 설치가 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sys, pickle, </a:t>
            </a:r>
            <a:r>
              <a:rPr lang="en-US" altLang="ko-KR" dirty="0" err="1"/>
              <a:t>os</a:t>
            </a:r>
            <a:r>
              <a:rPr lang="en-US" altLang="ko-KR" dirty="0"/>
              <a:t>, </a:t>
            </a:r>
            <a:r>
              <a:rPr lang="en-US" altLang="ko-KR" dirty="0" err="1"/>
              <a:t>shutil</a:t>
            </a:r>
            <a:r>
              <a:rPr lang="en-US" altLang="ko-KR" dirty="0"/>
              <a:t>, glob, </a:t>
            </a:r>
            <a:r>
              <a:rPr lang="en-US" altLang="ko-KR" dirty="0" err="1"/>
              <a:t>tempfile</a:t>
            </a:r>
            <a:r>
              <a:rPr lang="en-US" altLang="ko-KR" dirty="0"/>
              <a:t>, time, calendar, </a:t>
            </a:r>
            <a:r>
              <a:rPr lang="en-US" altLang="ko-KR" dirty="0" err="1"/>
              <a:t>random,webbrowser</a:t>
            </a:r>
            <a:r>
              <a:rPr lang="en-US" altLang="ko-KR" dirty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2653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583DBF-C8D9-488D-B79A-968688F3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6. </a:t>
            </a:r>
            <a:r>
              <a:rPr lang="ko-KR" altLang="en-US" dirty="0"/>
              <a:t>외장함수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D4D9576-E436-4806-B746-984E585E6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sys</a:t>
            </a:r>
          </a:p>
          <a:p>
            <a:r>
              <a:rPr lang="en-US" altLang="ko-KR" dirty="0"/>
              <a:t>sys </a:t>
            </a:r>
            <a:r>
              <a:rPr lang="ko-KR" altLang="en-US" dirty="0"/>
              <a:t>모듈은 파이썬 인터프리터가 제공하는 변수들과 함수들을 직접 제어할 수 있게 해주는 모듈이다</a:t>
            </a:r>
            <a:r>
              <a:rPr lang="en-US" altLang="ko-KR" dirty="0"/>
              <a:t>.</a:t>
            </a:r>
          </a:p>
          <a:p>
            <a:r>
              <a:rPr lang="ko-KR" altLang="en-US" b="1" dirty="0"/>
              <a:t>강제로 스크립트 종료하기 </a:t>
            </a:r>
            <a:r>
              <a:rPr lang="en-US" altLang="ko-KR" b="1" dirty="0"/>
              <a:t>- </a:t>
            </a:r>
            <a:r>
              <a:rPr lang="en-US" altLang="ko-KR" b="1" dirty="0" err="1"/>
              <a:t>sys.exit</a:t>
            </a:r>
            <a:endParaRPr lang="en-US" altLang="ko-KR" b="1" dirty="0"/>
          </a:p>
          <a:p>
            <a:r>
              <a:rPr lang="ko-KR" altLang="en-US" b="1" dirty="0"/>
              <a:t>자신이 만든 모듈 불러와 사용하기 </a:t>
            </a:r>
            <a:r>
              <a:rPr lang="en-US" altLang="ko-KR" b="1" dirty="0"/>
              <a:t>- </a:t>
            </a:r>
            <a:r>
              <a:rPr lang="en-US" altLang="ko-KR" b="1" dirty="0" err="1"/>
              <a:t>sys.path</a:t>
            </a:r>
            <a:endParaRPr lang="en-US" altLang="ko-KR" b="1" dirty="0"/>
          </a:p>
          <a:p>
            <a:r>
              <a:rPr lang="ko-KR" altLang="en-US" dirty="0"/>
              <a:t> 파이썬 프로그램 파일에서 </a:t>
            </a:r>
            <a:r>
              <a:rPr lang="en-US" altLang="ko-KR" dirty="0" err="1"/>
              <a:t>sys.path.append</a:t>
            </a:r>
            <a:r>
              <a:rPr lang="ko-KR" altLang="en-US" dirty="0"/>
              <a:t>를 이용해 경로명을 추가할 수 있다</a:t>
            </a:r>
            <a:r>
              <a:rPr lang="en-US" altLang="ko-KR" dirty="0"/>
              <a:t>. </a:t>
            </a:r>
            <a:r>
              <a:rPr lang="ko-KR" altLang="en-US" dirty="0"/>
              <a:t>이렇게 하고 난 후에는 </a:t>
            </a:r>
            <a:r>
              <a:rPr lang="en-US" altLang="ko-KR" dirty="0"/>
              <a:t>C:/doit/mymod</a:t>
            </a:r>
            <a:r>
              <a:rPr lang="ko-KR" altLang="en-US" dirty="0"/>
              <a:t>라는 디렉터리에 있는 파이썬 모듈을 불러와서 사용할 수가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831172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D58E2E-5A5E-4847-B105-AE6A7B6D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/>
              <a:t>6.</a:t>
            </a:r>
            <a:r>
              <a:rPr lang="ko-KR" altLang="en-US" b="1" dirty="0"/>
              <a:t>외장함수 </a:t>
            </a:r>
            <a:r>
              <a:rPr lang="en-US" altLang="ko-KR" b="1" dirty="0" err="1"/>
              <a:t>pickle,os</a:t>
            </a:r>
            <a:br>
              <a:rPr lang="en-US" altLang="ko-KR" b="1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03B649-BB00-4EA9-8D99-AAF9BB8D6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pickle</a:t>
            </a:r>
            <a:r>
              <a:rPr lang="ko-KR" altLang="en-US" dirty="0"/>
              <a:t>은 객체의 형태를 그대로 유지하면서 파일에 저장하고 불러올 수 있게 하는 모듈이다</a:t>
            </a:r>
            <a:r>
              <a:rPr lang="en-US" altLang="ko-KR" dirty="0"/>
              <a:t>. </a:t>
            </a:r>
            <a:r>
              <a:rPr lang="ko-KR" altLang="en-US" dirty="0"/>
              <a:t>다음 예는 </a:t>
            </a:r>
            <a:r>
              <a:rPr lang="en-US" altLang="ko-KR" dirty="0"/>
              <a:t>pickle </a:t>
            </a:r>
            <a:r>
              <a:rPr lang="ko-KR" altLang="en-US" dirty="0"/>
              <a:t>모듈의 </a:t>
            </a:r>
            <a:r>
              <a:rPr lang="en-US" altLang="ko-KR" dirty="0"/>
              <a:t>dump </a:t>
            </a:r>
            <a:r>
              <a:rPr lang="ko-KR" altLang="en-US" dirty="0"/>
              <a:t>함수를 이용하여 </a:t>
            </a:r>
            <a:r>
              <a:rPr lang="ko-KR" altLang="en-US" dirty="0" err="1"/>
              <a:t>딕셔너리</a:t>
            </a:r>
            <a:r>
              <a:rPr lang="ko-KR" altLang="en-US" dirty="0"/>
              <a:t> 객체인 </a:t>
            </a:r>
            <a:r>
              <a:rPr lang="en-US" altLang="ko-KR" dirty="0"/>
              <a:t>data</a:t>
            </a:r>
            <a:r>
              <a:rPr lang="ko-KR" altLang="en-US" dirty="0"/>
              <a:t>를 그대로 파일에 저장하는 방법을 보여 준다</a:t>
            </a:r>
            <a:r>
              <a:rPr lang="en-US" altLang="ko-KR" dirty="0"/>
              <a:t>.</a:t>
            </a:r>
            <a:endParaRPr lang="en-US" altLang="ko-KR" b="1" dirty="0"/>
          </a:p>
          <a:p>
            <a:r>
              <a:rPr lang="en-US" altLang="ko-KR" dirty="0"/>
              <a:t>OS </a:t>
            </a:r>
            <a:r>
              <a:rPr lang="ko-KR" altLang="en-US" dirty="0"/>
              <a:t>모듈은 환경 변수나 디렉터리</a:t>
            </a:r>
            <a:r>
              <a:rPr lang="en-US" altLang="ko-KR" dirty="0"/>
              <a:t>, </a:t>
            </a:r>
            <a:r>
              <a:rPr lang="ko-KR" altLang="en-US" dirty="0"/>
              <a:t>파일 등의 </a:t>
            </a:r>
            <a:r>
              <a:rPr lang="en-US" altLang="ko-KR" dirty="0"/>
              <a:t>OS </a:t>
            </a:r>
            <a:r>
              <a:rPr lang="ko-KR" altLang="en-US" dirty="0"/>
              <a:t>자원을 제어할 수 있게 해주는 모듈이다</a:t>
            </a:r>
            <a:r>
              <a:rPr lang="en-US" altLang="ko-KR" dirty="0"/>
              <a:t>.</a:t>
            </a:r>
          </a:p>
          <a:p>
            <a:r>
              <a:rPr lang="ko-KR" altLang="en-US" b="1" dirty="0"/>
              <a:t>내 시스템의 환경 </a:t>
            </a:r>
            <a:r>
              <a:rPr lang="ko-KR" altLang="en-US" b="1" dirty="0" err="1"/>
              <a:t>변수값을</a:t>
            </a:r>
            <a:r>
              <a:rPr lang="ko-KR" altLang="en-US" b="1" dirty="0"/>
              <a:t> 알고 싶을 때 </a:t>
            </a:r>
            <a:r>
              <a:rPr lang="en-US" altLang="ko-KR" b="1" dirty="0"/>
              <a:t>- </a:t>
            </a:r>
            <a:r>
              <a:rPr lang="en-US" altLang="ko-KR" b="1" dirty="0" err="1"/>
              <a:t>os.environ</a:t>
            </a:r>
            <a:endParaRPr lang="en-US" altLang="ko-KR" b="1" dirty="0"/>
          </a:p>
          <a:p>
            <a:r>
              <a:rPr lang="ko-KR" altLang="en-US" b="1" dirty="0"/>
              <a:t>디렉터리 위치 변경하기 </a:t>
            </a:r>
            <a:r>
              <a:rPr lang="en-US" altLang="ko-KR" b="1" dirty="0"/>
              <a:t>- </a:t>
            </a:r>
            <a:r>
              <a:rPr lang="en-US" altLang="ko-KR" b="1" dirty="0" err="1"/>
              <a:t>os.chdir</a:t>
            </a:r>
            <a:endParaRPr lang="en-US" altLang="ko-KR" b="1" dirty="0"/>
          </a:p>
          <a:p>
            <a:r>
              <a:rPr lang="ko-KR" altLang="en-US" b="1" dirty="0"/>
              <a:t>디렉터리 위치 </a:t>
            </a:r>
            <a:r>
              <a:rPr lang="ko-KR" altLang="en-US" b="1" dirty="0" err="1"/>
              <a:t>리턴받기</a:t>
            </a:r>
            <a:r>
              <a:rPr lang="ko-KR" altLang="en-US" b="1" dirty="0"/>
              <a:t> </a:t>
            </a:r>
            <a:r>
              <a:rPr lang="en-US" altLang="ko-KR" b="1" dirty="0"/>
              <a:t>- </a:t>
            </a:r>
            <a:r>
              <a:rPr lang="en-US" altLang="ko-KR" b="1" dirty="0" err="1"/>
              <a:t>os.getcwd</a:t>
            </a:r>
            <a:endParaRPr lang="en-US" altLang="ko-KR" b="1" dirty="0"/>
          </a:p>
          <a:p>
            <a:r>
              <a:rPr lang="ko-KR" altLang="en-US" b="1" dirty="0"/>
              <a:t>시스템 명령어 호출하기 </a:t>
            </a:r>
            <a:r>
              <a:rPr lang="en-US" altLang="ko-KR" b="1" dirty="0"/>
              <a:t>- </a:t>
            </a:r>
            <a:r>
              <a:rPr lang="en-US" altLang="ko-KR" b="1" dirty="0" err="1"/>
              <a:t>os.system</a:t>
            </a:r>
            <a:endParaRPr lang="en-US" altLang="ko-KR" b="1" dirty="0"/>
          </a:p>
          <a:p>
            <a:r>
              <a:rPr lang="ko-KR" altLang="en-US" b="1" dirty="0"/>
              <a:t>실행한 시스템 명령어의 결과값 </a:t>
            </a:r>
            <a:r>
              <a:rPr lang="ko-KR" altLang="en-US" b="1" dirty="0" err="1"/>
              <a:t>리턴받기</a:t>
            </a:r>
            <a:r>
              <a:rPr lang="ko-KR" altLang="en-US" b="1" dirty="0"/>
              <a:t> </a:t>
            </a:r>
            <a:r>
              <a:rPr lang="en-US" altLang="ko-KR" b="1" dirty="0"/>
              <a:t>- </a:t>
            </a:r>
            <a:r>
              <a:rPr lang="en-US" altLang="ko-KR" b="1" dirty="0" err="1"/>
              <a:t>os.popen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87114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5FF559-6CBA-47F5-B67E-3118E5F5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FA6E15-6455-46FD-8DB0-55A31E1A3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기타 유용한 </a:t>
            </a:r>
            <a:r>
              <a:rPr lang="en-US" altLang="ko-KR" dirty="0" err="1"/>
              <a:t>os</a:t>
            </a:r>
            <a:r>
              <a:rPr lang="en-US" altLang="ko-KR" dirty="0"/>
              <a:t> </a:t>
            </a:r>
            <a:r>
              <a:rPr lang="ko-KR" altLang="en-US" dirty="0"/>
              <a:t>관련 함수</a:t>
            </a:r>
          </a:p>
          <a:p>
            <a:endParaRPr lang="ko-KR" altLang="en-US" dirty="0"/>
          </a:p>
          <a:p>
            <a:r>
              <a:rPr lang="ko-KR" altLang="en-US" dirty="0"/>
              <a:t>함수	설명</a:t>
            </a:r>
          </a:p>
          <a:p>
            <a:r>
              <a:rPr lang="en-US" altLang="ko-KR" dirty="0" err="1"/>
              <a:t>os.mkdir</a:t>
            </a:r>
            <a:r>
              <a:rPr lang="en-US" altLang="ko-KR" dirty="0"/>
              <a:t>(</a:t>
            </a:r>
            <a:r>
              <a:rPr lang="ko-KR" altLang="en-US" dirty="0"/>
              <a:t>디렉터리</a:t>
            </a:r>
            <a:r>
              <a:rPr lang="en-US" altLang="ko-KR" dirty="0"/>
              <a:t>)	</a:t>
            </a:r>
            <a:r>
              <a:rPr lang="ko-KR" altLang="en-US" dirty="0"/>
              <a:t>디렉터리를 생성한다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os.rmdir</a:t>
            </a:r>
            <a:r>
              <a:rPr lang="en-US" altLang="ko-KR" dirty="0"/>
              <a:t>(</a:t>
            </a:r>
            <a:r>
              <a:rPr lang="ko-KR" altLang="en-US" dirty="0"/>
              <a:t>디렉터리</a:t>
            </a:r>
            <a:r>
              <a:rPr lang="en-US" altLang="ko-KR" dirty="0"/>
              <a:t>)	</a:t>
            </a:r>
            <a:r>
              <a:rPr lang="ko-KR" altLang="en-US" dirty="0"/>
              <a:t>디렉터리를 삭제한다</a:t>
            </a:r>
            <a:r>
              <a:rPr lang="en-US" altLang="ko-KR" dirty="0"/>
              <a:t>.</a:t>
            </a:r>
            <a:r>
              <a:rPr lang="ko-KR" altLang="en-US" dirty="0"/>
              <a:t>단</a:t>
            </a:r>
            <a:r>
              <a:rPr lang="en-US" altLang="ko-KR" dirty="0"/>
              <a:t>, </a:t>
            </a:r>
            <a:r>
              <a:rPr lang="ko-KR" altLang="en-US" dirty="0"/>
              <a:t>디렉터리가 </a:t>
            </a:r>
            <a:r>
              <a:rPr lang="ko-KR" altLang="en-US" dirty="0" err="1"/>
              <a:t>비어있어야</a:t>
            </a:r>
            <a:r>
              <a:rPr lang="ko-KR" altLang="en-US" dirty="0"/>
              <a:t> 삭제가 가능하다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os.unlink</a:t>
            </a:r>
            <a:r>
              <a:rPr lang="en-US" altLang="ko-KR" dirty="0"/>
              <a:t>(</a:t>
            </a:r>
            <a:r>
              <a:rPr lang="ko-KR" altLang="en-US" dirty="0"/>
              <a:t>파일</a:t>
            </a:r>
            <a:r>
              <a:rPr lang="en-US" altLang="ko-KR" dirty="0"/>
              <a:t>)	</a:t>
            </a:r>
            <a:r>
              <a:rPr lang="ko-KR" altLang="en-US" dirty="0"/>
              <a:t>파일을 지운다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os.rename</a:t>
            </a:r>
            <a:r>
              <a:rPr lang="en-US" altLang="ko-KR" dirty="0"/>
              <a:t>(</a:t>
            </a:r>
            <a:r>
              <a:rPr lang="en-US" altLang="ko-KR" dirty="0" err="1"/>
              <a:t>src</a:t>
            </a:r>
            <a:r>
              <a:rPr lang="en-US" altLang="ko-KR" dirty="0"/>
              <a:t>, </a:t>
            </a:r>
            <a:r>
              <a:rPr lang="en-US" altLang="ko-KR" dirty="0" err="1"/>
              <a:t>dst</a:t>
            </a:r>
            <a:r>
              <a:rPr lang="en-US" altLang="ko-KR" dirty="0"/>
              <a:t>)	</a:t>
            </a:r>
            <a:r>
              <a:rPr lang="en-US" altLang="ko-KR" dirty="0" err="1"/>
              <a:t>src</a:t>
            </a:r>
            <a:r>
              <a:rPr lang="ko-KR" altLang="en-US" dirty="0"/>
              <a:t>라는 이름의 파일을 </a:t>
            </a:r>
            <a:r>
              <a:rPr lang="en-US" altLang="ko-KR" dirty="0" err="1"/>
              <a:t>dst</a:t>
            </a:r>
            <a:r>
              <a:rPr lang="ko-KR" altLang="en-US" dirty="0"/>
              <a:t>라는 이름으로 바꾼다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1401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3CE406-989D-4B67-9183-591AEA12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5CA029-0EAD-4026-B13C-DF5ADF42B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b="1" dirty="0" err="1"/>
              <a:t>shutil</a:t>
            </a:r>
            <a:endParaRPr lang="en-US" altLang="ko-KR" b="1" dirty="0"/>
          </a:p>
          <a:p>
            <a:r>
              <a:rPr lang="en-US" altLang="ko-KR" dirty="0" err="1"/>
              <a:t>shutil</a:t>
            </a:r>
            <a:r>
              <a:rPr lang="ko-KR" altLang="en-US" dirty="0"/>
              <a:t>은 파일을 복사해 주는 파이썬 모듈이다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src</a:t>
            </a:r>
            <a:r>
              <a:rPr lang="ko-KR" altLang="en-US" dirty="0"/>
              <a:t>라는 이름의 파일을 </a:t>
            </a:r>
            <a:r>
              <a:rPr lang="en-US" altLang="ko-KR" dirty="0" err="1"/>
              <a:t>dst</a:t>
            </a:r>
            <a:r>
              <a:rPr lang="ko-KR" altLang="en-US" dirty="0"/>
              <a:t>로 복사한다</a:t>
            </a:r>
            <a:r>
              <a:rPr lang="en-US" altLang="ko-KR" dirty="0"/>
              <a:t>. </a:t>
            </a:r>
            <a:r>
              <a:rPr lang="ko-KR" altLang="en-US" dirty="0"/>
              <a:t>만약 </a:t>
            </a:r>
            <a:r>
              <a:rPr lang="en-US" altLang="ko-KR" dirty="0" err="1"/>
              <a:t>dst</a:t>
            </a:r>
            <a:r>
              <a:rPr lang="ko-KR" altLang="en-US" dirty="0"/>
              <a:t>가 디렉터리 이름이라면 </a:t>
            </a:r>
            <a:r>
              <a:rPr lang="en-US" altLang="ko-KR" dirty="0" err="1"/>
              <a:t>src</a:t>
            </a:r>
            <a:r>
              <a:rPr lang="ko-KR" altLang="en-US" dirty="0"/>
              <a:t>라는 파일 이름으로 </a:t>
            </a:r>
            <a:r>
              <a:rPr lang="en-US" altLang="ko-KR" dirty="0" err="1"/>
              <a:t>dst</a:t>
            </a:r>
            <a:r>
              <a:rPr lang="ko-KR" altLang="en-US" dirty="0"/>
              <a:t>라는 디렉터리에 복사하고 동일한 파일 이름이 있을 경우에는 덮어쓴다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glob</a:t>
            </a:r>
          </a:p>
          <a:p>
            <a:r>
              <a:rPr lang="ko-KR" altLang="en-US" dirty="0"/>
              <a:t>가끔 파일을 읽고 쓰는 기능이 있는 프로그램을 만들다 보면 특정 디렉터리에 있는 파일 이름 모두를 알아야 할 때가 있다</a:t>
            </a:r>
            <a:r>
              <a:rPr lang="en-US" altLang="ko-KR" dirty="0"/>
              <a:t>. </a:t>
            </a:r>
            <a:r>
              <a:rPr lang="ko-KR" altLang="en-US" dirty="0"/>
              <a:t>이럴 때 사용하는 모듈이 바로 </a:t>
            </a:r>
            <a:r>
              <a:rPr lang="en-US" altLang="ko-KR" dirty="0"/>
              <a:t>glob</a:t>
            </a:r>
            <a:r>
              <a:rPr lang="ko-KR" altLang="en-US" dirty="0"/>
              <a:t>이다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glob </a:t>
            </a:r>
            <a:r>
              <a:rPr lang="ko-KR" altLang="en-US" dirty="0"/>
              <a:t>모듈은 디렉터리 내의 파일들을 읽어서 리스트로 </a:t>
            </a:r>
            <a:r>
              <a:rPr lang="ko-KR" altLang="en-US" dirty="0" err="1"/>
              <a:t>리턴한다</a:t>
            </a:r>
            <a:r>
              <a:rPr lang="en-US" altLang="ko-KR" dirty="0"/>
              <a:t>. *, ? </a:t>
            </a:r>
            <a:r>
              <a:rPr lang="ko-KR" altLang="en-US" dirty="0"/>
              <a:t>등의 메타 문자를 써서 원하는 파일만 읽어 들일 수도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9630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660A37-B409-48C4-A46C-3D9779E3C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81C6E6-B1B9-4551-B14D-DE097C94D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err="1"/>
              <a:t>tempfile</a:t>
            </a:r>
            <a:endParaRPr lang="en-US" altLang="ko-KR" b="1" dirty="0"/>
          </a:p>
          <a:p>
            <a:r>
              <a:rPr lang="ko-KR" altLang="en-US" dirty="0"/>
              <a:t>파일을 임시로 만들어서 사용할 때 유용한 모듈이 바로 </a:t>
            </a:r>
            <a:r>
              <a:rPr lang="en-US" altLang="ko-KR" dirty="0" err="1"/>
              <a:t>tempfile</a:t>
            </a:r>
            <a:r>
              <a:rPr lang="ko-KR" altLang="en-US" dirty="0"/>
              <a:t>이다</a:t>
            </a:r>
            <a:r>
              <a:rPr lang="en-US" altLang="ko-KR" dirty="0"/>
              <a:t>. </a:t>
            </a:r>
            <a:r>
              <a:rPr lang="en-US" altLang="ko-KR" dirty="0" err="1"/>
              <a:t>tempfile.mktemp</a:t>
            </a:r>
            <a:r>
              <a:rPr lang="en-US" altLang="ko-KR" dirty="0"/>
              <a:t>()</a:t>
            </a:r>
            <a:r>
              <a:rPr lang="ko-KR" altLang="en-US" dirty="0"/>
              <a:t>는 중복되지 않는 임시 파일의 이름을 무작위로 만들어서 </a:t>
            </a:r>
            <a:r>
              <a:rPr lang="ko-KR" altLang="en-US" dirty="0" err="1"/>
              <a:t>리턴한다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tempfile.TemporaryFile</a:t>
            </a:r>
            <a:r>
              <a:rPr lang="en-US" altLang="ko-KR" dirty="0"/>
              <a:t>()</a:t>
            </a:r>
            <a:r>
              <a:rPr lang="ko-KR" altLang="en-US" dirty="0"/>
              <a:t>은 임시 저장 공간으로 사용될 파일 객체를 </a:t>
            </a:r>
            <a:r>
              <a:rPr lang="ko-KR" altLang="en-US" dirty="0" err="1"/>
              <a:t>리턴한다</a:t>
            </a:r>
            <a:r>
              <a:rPr lang="en-US" altLang="ko-KR" dirty="0"/>
              <a:t>. </a:t>
            </a:r>
            <a:r>
              <a:rPr lang="ko-KR" altLang="en-US" dirty="0"/>
              <a:t>이 파일은 기본적으로 바이너리 쓰기 모드</a:t>
            </a:r>
            <a:r>
              <a:rPr lang="en-US" altLang="ko-KR" dirty="0"/>
              <a:t>(</a:t>
            </a:r>
            <a:r>
              <a:rPr lang="en-US" altLang="ko-KR" dirty="0" err="1"/>
              <a:t>wb</a:t>
            </a:r>
            <a:r>
              <a:rPr lang="en-US" altLang="ko-KR" dirty="0"/>
              <a:t>)</a:t>
            </a:r>
            <a:r>
              <a:rPr lang="ko-KR" altLang="en-US" dirty="0"/>
              <a:t>를 갖는다</a:t>
            </a:r>
            <a:r>
              <a:rPr lang="en-US" altLang="ko-KR" dirty="0"/>
              <a:t>. </a:t>
            </a:r>
            <a:r>
              <a:rPr lang="en-US" altLang="ko-KR" dirty="0" err="1"/>
              <a:t>f.close</a:t>
            </a:r>
            <a:r>
              <a:rPr lang="en-US" altLang="ko-KR" dirty="0"/>
              <a:t>()</a:t>
            </a:r>
            <a:r>
              <a:rPr lang="ko-KR" altLang="en-US" dirty="0"/>
              <a:t>가 호출되면 이 파일 객체는 자동으로 사라진다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122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833E17-729E-4668-A969-AE11929A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E19DC0-0146-4141-8F85-6328BBB61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time</a:t>
            </a:r>
          </a:p>
          <a:p>
            <a:r>
              <a:rPr lang="ko-KR" altLang="en-US" dirty="0"/>
              <a:t>시간과 관련된 </a:t>
            </a:r>
            <a:r>
              <a:rPr lang="en-US" altLang="ko-KR" dirty="0"/>
              <a:t>time </a:t>
            </a:r>
            <a:r>
              <a:rPr lang="ko-KR" altLang="en-US" dirty="0"/>
              <a:t>모듈에는 유용한 함수가 굉장히 많다</a:t>
            </a:r>
            <a:r>
              <a:rPr lang="en-US" altLang="ko-KR" dirty="0"/>
              <a:t>. </a:t>
            </a:r>
            <a:r>
              <a:rPr lang="ko-KR" altLang="en-US" dirty="0" err="1"/>
              <a:t>그중에서</a:t>
            </a:r>
            <a:r>
              <a:rPr lang="ko-KR" altLang="en-US" dirty="0"/>
              <a:t> 가장 유용한 몇 가지만 알아보자</a:t>
            </a:r>
            <a:r>
              <a:rPr lang="en-US" altLang="ko-KR" dirty="0"/>
              <a:t>.</a:t>
            </a:r>
          </a:p>
          <a:p>
            <a:r>
              <a:rPr lang="en-US" altLang="ko-KR" b="1" dirty="0" err="1"/>
              <a:t>time.time</a:t>
            </a:r>
            <a:endParaRPr lang="ko-KR" altLang="en-US" dirty="0"/>
          </a:p>
          <a:p>
            <a:r>
              <a:rPr lang="en-US" altLang="ko-KR" dirty="0" err="1"/>
              <a:t>time.time</a:t>
            </a:r>
            <a:r>
              <a:rPr lang="en-US" altLang="ko-KR" dirty="0"/>
              <a:t>()</a:t>
            </a:r>
            <a:r>
              <a:rPr lang="ko-KR" altLang="en-US" dirty="0"/>
              <a:t>은 </a:t>
            </a:r>
            <a:r>
              <a:rPr lang="en-US" altLang="ko-KR" dirty="0"/>
              <a:t>UTC(Universal Time Coordinated </a:t>
            </a:r>
            <a:r>
              <a:rPr lang="ko-KR" altLang="en-US" dirty="0"/>
              <a:t>협정 세계 표준시</a:t>
            </a:r>
            <a:r>
              <a:rPr lang="en-US" altLang="ko-KR" dirty="0"/>
              <a:t>)</a:t>
            </a:r>
            <a:r>
              <a:rPr lang="ko-KR" altLang="en-US" dirty="0"/>
              <a:t>를 이용하여 현재 시간을 실수 형태로 </a:t>
            </a:r>
            <a:r>
              <a:rPr lang="ko-KR" altLang="en-US" dirty="0" err="1"/>
              <a:t>리턴하는</a:t>
            </a:r>
            <a:r>
              <a:rPr lang="ko-KR" altLang="en-US" dirty="0"/>
              <a:t> 함수이다</a:t>
            </a:r>
            <a:r>
              <a:rPr lang="en-US" altLang="ko-KR" dirty="0"/>
              <a:t>. 1970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1</a:t>
            </a:r>
            <a:r>
              <a:rPr lang="ko-KR" altLang="en-US" dirty="0"/>
              <a:t>일 </a:t>
            </a:r>
            <a:r>
              <a:rPr lang="en-US" altLang="ko-KR" dirty="0"/>
              <a:t>0</a:t>
            </a:r>
            <a:r>
              <a:rPr lang="ko-KR" altLang="en-US" dirty="0"/>
              <a:t>시 </a:t>
            </a:r>
            <a:r>
              <a:rPr lang="en-US" altLang="ko-KR" dirty="0"/>
              <a:t>0</a:t>
            </a:r>
            <a:r>
              <a:rPr lang="ko-KR" altLang="en-US" dirty="0"/>
              <a:t>분 </a:t>
            </a:r>
            <a:r>
              <a:rPr lang="en-US" altLang="ko-KR" dirty="0"/>
              <a:t>0</a:t>
            </a:r>
            <a:r>
              <a:rPr lang="ko-KR" altLang="en-US" dirty="0"/>
              <a:t>초를 기준으로 지난 시간을 초 단위로 </a:t>
            </a:r>
            <a:r>
              <a:rPr lang="ko-KR" altLang="en-US" dirty="0" err="1"/>
              <a:t>리턴한다</a:t>
            </a:r>
            <a:r>
              <a:rPr lang="en-US" altLang="ko-KR" dirty="0"/>
              <a:t>.</a:t>
            </a:r>
          </a:p>
          <a:p>
            <a:r>
              <a:rPr lang="en-US" altLang="ko-KR" b="1" dirty="0" err="1"/>
              <a:t>time.localtime</a:t>
            </a:r>
            <a:endParaRPr lang="ko-KR" altLang="en-US" dirty="0"/>
          </a:p>
          <a:p>
            <a:r>
              <a:rPr lang="en-US" altLang="ko-KR" dirty="0" err="1"/>
              <a:t>time.localtime</a:t>
            </a:r>
            <a:r>
              <a:rPr lang="ko-KR" altLang="en-US" dirty="0"/>
              <a:t>은 </a:t>
            </a:r>
            <a:r>
              <a:rPr lang="en-US" altLang="ko-KR" dirty="0" err="1"/>
              <a:t>time.time</a:t>
            </a:r>
            <a:r>
              <a:rPr lang="en-US" altLang="ko-KR" dirty="0"/>
              <a:t>()</a:t>
            </a:r>
            <a:r>
              <a:rPr lang="ko-KR" altLang="en-US" dirty="0"/>
              <a:t>에 의해서 반환된 </a:t>
            </a:r>
            <a:r>
              <a:rPr lang="ko-KR" altLang="en-US" dirty="0" err="1"/>
              <a:t>실수값을</a:t>
            </a:r>
            <a:r>
              <a:rPr lang="ko-KR" altLang="en-US" dirty="0"/>
              <a:t> 이용해서 연도</a:t>
            </a:r>
            <a:r>
              <a:rPr lang="en-US" altLang="ko-KR" dirty="0"/>
              <a:t>, </a:t>
            </a:r>
            <a:r>
              <a:rPr lang="ko-KR" altLang="en-US" dirty="0"/>
              <a:t>월</a:t>
            </a:r>
            <a:r>
              <a:rPr lang="en-US" altLang="ko-KR" dirty="0"/>
              <a:t>, </a:t>
            </a:r>
            <a:r>
              <a:rPr lang="ko-KR" altLang="en-US" dirty="0"/>
              <a:t>일</a:t>
            </a:r>
            <a:r>
              <a:rPr lang="en-US" altLang="ko-KR" dirty="0"/>
              <a:t>, </a:t>
            </a:r>
            <a:r>
              <a:rPr lang="ko-KR" altLang="en-US" dirty="0"/>
              <a:t>시</a:t>
            </a:r>
            <a:r>
              <a:rPr lang="en-US" altLang="ko-KR" dirty="0"/>
              <a:t>, </a:t>
            </a:r>
            <a:r>
              <a:rPr lang="ko-KR" altLang="en-US" dirty="0"/>
              <a:t>분</a:t>
            </a:r>
            <a:r>
              <a:rPr lang="en-US" altLang="ko-KR" dirty="0"/>
              <a:t>, </a:t>
            </a:r>
            <a:r>
              <a:rPr lang="ko-KR" altLang="en-US" dirty="0"/>
              <a:t>초</a:t>
            </a:r>
            <a:r>
              <a:rPr lang="en-US" altLang="ko-KR" dirty="0"/>
              <a:t>,.. </a:t>
            </a:r>
            <a:r>
              <a:rPr lang="ko-KR" altLang="en-US" dirty="0"/>
              <a:t>의 형태로 바꾸어 주는 함수이다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300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866770-DB04-44A3-BF1B-64AC68C1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클래스</a:t>
            </a:r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521A710F-3962-4527-ACC0-AB45C768E5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9204" y="276794"/>
            <a:ext cx="7670939" cy="630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728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00F7BA-5CC8-42DE-9ECB-D6439AA2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335B6D-466D-4E5C-838D-D3DC10443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err="1"/>
              <a:t>time.asctime</a:t>
            </a:r>
            <a:endParaRPr lang="ko-KR" altLang="en-US" dirty="0"/>
          </a:p>
          <a:p>
            <a:r>
              <a:rPr lang="ko-KR" altLang="en-US" dirty="0"/>
              <a:t>위의 </a:t>
            </a:r>
            <a:r>
              <a:rPr lang="en-US" altLang="ko-KR" dirty="0" err="1"/>
              <a:t>time.localtime</a:t>
            </a:r>
            <a:r>
              <a:rPr lang="ko-KR" altLang="en-US" dirty="0"/>
              <a:t>에 의해서 반환된 </a:t>
            </a:r>
            <a:r>
              <a:rPr lang="ko-KR" altLang="en-US" dirty="0" err="1"/>
              <a:t>튜플</a:t>
            </a:r>
            <a:r>
              <a:rPr lang="ko-KR" altLang="en-US" dirty="0"/>
              <a:t> 형태의 값을 인수로 받아서 날짜와 시간을 알아보기 쉬운 형태로 </a:t>
            </a:r>
            <a:r>
              <a:rPr lang="ko-KR" altLang="en-US" dirty="0" err="1"/>
              <a:t>리턴하는</a:t>
            </a:r>
            <a:r>
              <a:rPr lang="ko-KR" altLang="en-US" dirty="0"/>
              <a:t> 함수이다</a:t>
            </a:r>
            <a:r>
              <a:rPr lang="en-US" altLang="ko-KR" dirty="0"/>
              <a:t>.</a:t>
            </a:r>
          </a:p>
          <a:p>
            <a:r>
              <a:rPr lang="en-US" altLang="ko-KR" b="1" dirty="0" err="1"/>
              <a:t>time.ctime</a:t>
            </a:r>
            <a:endParaRPr lang="ko-KR" altLang="en-US" dirty="0"/>
          </a:p>
          <a:p>
            <a:r>
              <a:rPr lang="en-US" altLang="ko-KR" dirty="0" err="1"/>
              <a:t>time.asctime</a:t>
            </a:r>
            <a:r>
              <a:rPr lang="en-US" altLang="ko-KR" dirty="0"/>
              <a:t>(</a:t>
            </a:r>
            <a:r>
              <a:rPr lang="en-US" altLang="ko-KR" dirty="0" err="1"/>
              <a:t>time.localtime</a:t>
            </a:r>
            <a:r>
              <a:rPr lang="en-US" altLang="ko-KR" dirty="0"/>
              <a:t>(</a:t>
            </a:r>
            <a:r>
              <a:rPr lang="en-US" altLang="ko-KR" dirty="0" err="1"/>
              <a:t>time.time</a:t>
            </a:r>
            <a:r>
              <a:rPr lang="en-US" altLang="ko-KR" dirty="0"/>
              <a:t>()))</a:t>
            </a:r>
            <a:r>
              <a:rPr lang="ko-KR" altLang="en-US" dirty="0"/>
              <a:t>은 </a:t>
            </a:r>
            <a:r>
              <a:rPr lang="en-US" altLang="ko-KR" dirty="0" err="1"/>
              <a:t>time.ctime</a:t>
            </a:r>
            <a:r>
              <a:rPr lang="en-US" altLang="ko-KR" dirty="0"/>
              <a:t>()</a:t>
            </a:r>
            <a:r>
              <a:rPr lang="ko-KR" altLang="en-US" dirty="0"/>
              <a:t>을 이용해 간편하게 표시할 수 있다</a:t>
            </a:r>
            <a:r>
              <a:rPr lang="en-US" altLang="ko-KR" dirty="0"/>
              <a:t>. </a:t>
            </a:r>
            <a:r>
              <a:rPr lang="en-US" altLang="ko-KR" dirty="0" err="1"/>
              <a:t>asctime</a:t>
            </a:r>
            <a:r>
              <a:rPr lang="ko-KR" altLang="en-US" dirty="0"/>
              <a:t>과 </a:t>
            </a:r>
            <a:r>
              <a:rPr lang="ko-KR" altLang="en-US" dirty="0" err="1"/>
              <a:t>다른점은</a:t>
            </a:r>
            <a:r>
              <a:rPr lang="ko-KR" altLang="en-US" dirty="0"/>
              <a:t> </a:t>
            </a:r>
            <a:r>
              <a:rPr lang="en-US" altLang="ko-KR" dirty="0" err="1"/>
              <a:t>ctime</a:t>
            </a:r>
            <a:r>
              <a:rPr lang="ko-KR" altLang="en-US" dirty="0"/>
              <a:t>은 항상 현재 시간만을 </a:t>
            </a:r>
            <a:r>
              <a:rPr lang="ko-KR" altLang="en-US" dirty="0" err="1"/>
              <a:t>리턴한다는</a:t>
            </a:r>
            <a:r>
              <a:rPr lang="ko-KR" altLang="en-US" dirty="0"/>
              <a:t> 점이다</a:t>
            </a:r>
            <a:r>
              <a:rPr lang="en-US" altLang="ko-KR" dirty="0"/>
              <a:t>.</a:t>
            </a:r>
          </a:p>
          <a:p>
            <a:r>
              <a:rPr lang="en-US" altLang="ko-KR" b="1" dirty="0" err="1"/>
              <a:t>time.sleep</a:t>
            </a:r>
            <a:endParaRPr lang="ko-KR" altLang="en-US" dirty="0"/>
          </a:p>
          <a:p>
            <a:r>
              <a:rPr lang="en-US" altLang="ko-KR" dirty="0" err="1"/>
              <a:t>time.sleep</a:t>
            </a:r>
            <a:r>
              <a:rPr lang="en-US" altLang="ko-KR" dirty="0"/>
              <a:t> </a:t>
            </a:r>
            <a:r>
              <a:rPr lang="ko-KR" altLang="en-US" dirty="0"/>
              <a:t>함수는 주로 루프 안에서 많이 사용된다</a:t>
            </a:r>
            <a:r>
              <a:rPr lang="en-US" altLang="ko-KR" dirty="0"/>
              <a:t>. </a:t>
            </a:r>
            <a:r>
              <a:rPr lang="ko-KR" altLang="en-US" dirty="0"/>
              <a:t>이 함수를 사용하면 일정한 시간 간격을 두고 루프를 실행할 수 있다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13466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90738D-6605-45FF-AF36-3C31F0D9A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758" y="402772"/>
            <a:ext cx="9445696" cy="6052456"/>
          </a:xfrm>
        </p:spPr>
        <p:txBody>
          <a:bodyPr numCol="2">
            <a:normAutofit fontScale="92500" lnSpcReduction="20000"/>
          </a:bodyPr>
          <a:lstStyle/>
          <a:p>
            <a:r>
              <a:rPr lang="en-US" altLang="ko-KR" dirty="0" err="1"/>
              <a:t>strftime</a:t>
            </a:r>
            <a:r>
              <a:rPr lang="en-US" altLang="ko-KR" dirty="0"/>
              <a:t> </a:t>
            </a:r>
            <a:r>
              <a:rPr lang="ko-KR" altLang="en-US" dirty="0"/>
              <a:t>함수는 시간에 관계된 것을 세밀하게 표현할 수 있는 여러 가지 포맷 코드를 제공한다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ko-KR" altLang="en-US" dirty="0"/>
              <a:t>시간에 관계된 것을 표현하는 포맷 코드</a:t>
            </a:r>
          </a:p>
          <a:p>
            <a:endParaRPr lang="ko-KR" altLang="en-US" dirty="0"/>
          </a:p>
          <a:p>
            <a:r>
              <a:rPr lang="ko-KR" altLang="en-US" dirty="0"/>
              <a:t>포맷코드	설명	예</a:t>
            </a:r>
          </a:p>
          <a:p>
            <a:r>
              <a:rPr lang="en-US" altLang="ko-KR" dirty="0"/>
              <a:t>%a	</a:t>
            </a:r>
            <a:r>
              <a:rPr lang="ko-KR" altLang="en-US" dirty="0"/>
              <a:t>요일 줄임말	</a:t>
            </a:r>
            <a:r>
              <a:rPr lang="en-US" altLang="ko-KR" dirty="0"/>
              <a:t>Mon</a:t>
            </a:r>
          </a:p>
          <a:p>
            <a:r>
              <a:rPr lang="en-US" altLang="ko-KR" dirty="0"/>
              <a:t>%A	</a:t>
            </a:r>
            <a:r>
              <a:rPr lang="ko-KR" altLang="en-US" dirty="0"/>
              <a:t>요일	</a:t>
            </a:r>
            <a:r>
              <a:rPr lang="en-US" altLang="ko-KR" dirty="0"/>
              <a:t>Monday</a:t>
            </a:r>
          </a:p>
          <a:p>
            <a:r>
              <a:rPr lang="en-US" altLang="ko-KR" dirty="0"/>
              <a:t>%b	</a:t>
            </a:r>
            <a:r>
              <a:rPr lang="ko-KR" altLang="en-US" dirty="0"/>
              <a:t>달 줄임말	</a:t>
            </a:r>
            <a:r>
              <a:rPr lang="en-US" altLang="ko-KR" dirty="0"/>
              <a:t>Jan</a:t>
            </a:r>
          </a:p>
          <a:p>
            <a:r>
              <a:rPr lang="en-US" altLang="ko-KR" dirty="0"/>
              <a:t>%B	</a:t>
            </a:r>
            <a:r>
              <a:rPr lang="ko-KR" altLang="en-US" dirty="0"/>
              <a:t>달	</a:t>
            </a:r>
            <a:r>
              <a:rPr lang="en-US" altLang="ko-KR" dirty="0"/>
              <a:t>January</a:t>
            </a:r>
          </a:p>
          <a:p>
            <a:r>
              <a:rPr lang="en-US" altLang="ko-KR" dirty="0"/>
              <a:t>%c	</a:t>
            </a:r>
            <a:r>
              <a:rPr lang="ko-KR" altLang="en-US" dirty="0"/>
              <a:t>날짜와 시간을 출력함	</a:t>
            </a:r>
            <a:r>
              <a:rPr lang="en-US" altLang="ko-KR" dirty="0"/>
              <a:t>06/01/01 17:22:21</a:t>
            </a:r>
          </a:p>
          <a:p>
            <a:r>
              <a:rPr lang="en-US" altLang="ko-KR" dirty="0"/>
              <a:t>%d	</a:t>
            </a:r>
            <a:r>
              <a:rPr lang="ko-KR" altLang="en-US" dirty="0"/>
              <a:t>날</a:t>
            </a:r>
            <a:r>
              <a:rPr lang="en-US" altLang="ko-KR" dirty="0"/>
              <a:t>(day)	[00,31]</a:t>
            </a:r>
          </a:p>
          <a:p>
            <a:r>
              <a:rPr lang="en-US" altLang="ko-KR" dirty="0"/>
              <a:t>%H	</a:t>
            </a:r>
            <a:r>
              <a:rPr lang="ko-KR" altLang="en-US" dirty="0"/>
              <a:t>시간</a:t>
            </a:r>
            <a:r>
              <a:rPr lang="en-US" altLang="ko-KR" dirty="0"/>
              <a:t>(hour)-24</a:t>
            </a:r>
            <a:r>
              <a:rPr lang="ko-KR" altLang="en-US" dirty="0"/>
              <a:t>시간 출력 형태	</a:t>
            </a:r>
            <a:r>
              <a:rPr lang="en-US" altLang="ko-KR" dirty="0"/>
              <a:t>[00,23]</a:t>
            </a:r>
          </a:p>
          <a:p>
            <a:r>
              <a:rPr lang="en-US" altLang="ko-KR" dirty="0"/>
              <a:t>%I	</a:t>
            </a:r>
            <a:r>
              <a:rPr lang="ko-KR" altLang="en-US" dirty="0"/>
              <a:t>시간</a:t>
            </a:r>
            <a:r>
              <a:rPr lang="en-US" altLang="ko-KR" dirty="0"/>
              <a:t>(hour)-12</a:t>
            </a:r>
            <a:r>
              <a:rPr lang="ko-KR" altLang="en-US" dirty="0"/>
              <a:t>시간 출력 형태	</a:t>
            </a:r>
            <a:r>
              <a:rPr lang="en-US" altLang="ko-KR" dirty="0"/>
              <a:t>[01,12]</a:t>
            </a:r>
          </a:p>
          <a:p>
            <a:r>
              <a:rPr lang="en-US" altLang="ko-KR" dirty="0"/>
              <a:t>%j	1</a:t>
            </a:r>
            <a:r>
              <a:rPr lang="ko-KR" altLang="en-US" dirty="0"/>
              <a:t>년 중 누적 날짜	</a:t>
            </a:r>
            <a:r>
              <a:rPr lang="en-US" altLang="ko-KR" dirty="0"/>
              <a:t>[001,366]</a:t>
            </a:r>
          </a:p>
          <a:p>
            <a:r>
              <a:rPr lang="en-US" altLang="ko-KR" dirty="0"/>
              <a:t>%m	</a:t>
            </a:r>
            <a:r>
              <a:rPr lang="ko-KR" altLang="en-US" dirty="0"/>
              <a:t>달	</a:t>
            </a:r>
            <a:r>
              <a:rPr lang="en-US" altLang="ko-KR" dirty="0"/>
              <a:t>[01,12]</a:t>
            </a:r>
          </a:p>
          <a:p>
            <a:r>
              <a:rPr lang="en-US" altLang="ko-KR" dirty="0"/>
              <a:t>%M	</a:t>
            </a:r>
            <a:r>
              <a:rPr lang="ko-KR" altLang="en-US" dirty="0"/>
              <a:t>분	</a:t>
            </a:r>
            <a:r>
              <a:rPr lang="en-US" altLang="ko-KR" dirty="0"/>
              <a:t>[01,59]</a:t>
            </a:r>
          </a:p>
          <a:p>
            <a:r>
              <a:rPr lang="en-US" altLang="ko-KR" dirty="0"/>
              <a:t>%p	AM or PM	AM</a:t>
            </a:r>
          </a:p>
          <a:p>
            <a:r>
              <a:rPr lang="en-US" altLang="ko-KR" dirty="0"/>
              <a:t>%S	</a:t>
            </a:r>
            <a:r>
              <a:rPr lang="ko-KR" altLang="en-US" dirty="0"/>
              <a:t>초	</a:t>
            </a:r>
            <a:r>
              <a:rPr lang="en-US" altLang="ko-KR" dirty="0"/>
              <a:t>[00,61]</a:t>
            </a:r>
          </a:p>
          <a:p>
            <a:r>
              <a:rPr lang="en-US" altLang="ko-KR" dirty="0"/>
              <a:t>%U	1</a:t>
            </a:r>
            <a:r>
              <a:rPr lang="ko-KR" altLang="en-US" dirty="0"/>
              <a:t>년 중 누적 주</a:t>
            </a:r>
            <a:r>
              <a:rPr lang="en-US" altLang="ko-KR" dirty="0"/>
              <a:t>-</a:t>
            </a:r>
            <a:r>
              <a:rPr lang="ko-KR" altLang="en-US" dirty="0"/>
              <a:t>일요일을 시작으로	</a:t>
            </a:r>
            <a:r>
              <a:rPr lang="en-US" altLang="ko-KR" dirty="0"/>
              <a:t>[00,53]</a:t>
            </a:r>
          </a:p>
          <a:p>
            <a:r>
              <a:rPr lang="en-US" altLang="ko-KR" dirty="0"/>
              <a:t>%w	</a:t>
            </a:r>
            <a:r>
              <a:rPr lang="ko-KR" altLang="en-US" dirty="0"/>
              <a:t>숫자로 된 요일	</a:t>
            </a:r>
            <a:r>
              <a:rPr lang="en-US" altLang="ko-KR" dirty="0"/>
              <a:t>[0(</a:t>
            </a:r>
            <a:r>
              <a:rPr lang="ko-KR" altLang="en-US" dirty="0"/>
              <a:t>일요일</a:t>
            </a:r>
            <a:r>
              <a:rPr lang="en-US" altLang="ko-KR" dirty="0"/>
              <a:t>),6]</a:t>
            </a:r>
          </a:p>
          <a:p>
            <a:r>
              <a:rPr lang="en-US" altLang="ko-KR" dirty="0"/>
              <a:t>%W	1</a:t>
            </a:r>
            <a:r>
              <a:rPr lang="ko-KR" altLang="en-US" dirty="0"/>
              <a:t>년 중 누적 주</a:t>
            </a:r>
            <a:r>
              <a:rPr lang="en-US" altLang="ko-KR" dirty="0"/>
              <a:t>-</a:t>
            </a:r>
            <a:r>
              <a:rPr lang="ko-KR" altLang="en-US" dirty="0"/>
              <a:t>월요일을 시작으로	</a:t>
            </a:r>
            <a:r>
              <a:rPr lang="en-US" altLang="ko-KR" dirty="0"/>
              <a:t>[00,53]</a:t>
            </a:r>
          </a:p>
          <a:p>
            <a:r>
              <a:rPr lang="en-US" altLang="ko-KR" dirty="0"/>
              <a:t>%x	</a:t>
            </a:r>
            <a:r>
              <a:rPr lang="ko-KR" altLang="en-US" dirty="0"/>
              <a:t>현재 설정된 로케일에 기반한 날짜 출력	</a:t>
            </a:r>
            <a:r>
              <a:rPr lang="en-US" altLang="ko-KR" dirty="0"/>
              <a:t>06/01/01</a:t>
            </a:r>
          </a:p>
          <a:p>
            <a:r>
              <a:rPr lang="en-US" altLang="ko-KR" dirty="0"/>
              <a:t>%X	</a:t>
            </a:r>
            <a:r>
              <a:rPr lang="ko-KR" altLang="en-US" dirty="0"/>
              <a:t>현재 설정된 로케일에 기반한 시간 출력	</a:t>
            </a:r>
            <a:r>
              <a:rPr lang="en-US" altLang="ko-KR" dirty="0"/>
              <a:t>17:22:21</a:t>
            </a:r>
          </a:p>
          <a:p>
            <a:r>
              <a:rPr lang="en-US" altLang="ko-KR" dirty="0"/>
              <a:t>%Y	</a:t>
            </a:r>
            <a:r>
              <a:rPr lang="ko-KR" altLang="en-US" dirty="0"/>
              <a:t>년도 출력	</a:t>
            </a:r>
            <a:r>
              <a:rPr lang="en-US" altLang="ko-KR" dirty="0"/>
              <a:t>2001</a:t>
            </a:r>
          </a:p>
          <a:p>
            <a:r>
              <a:rPr lang="en-US" altLang="ko-KR" dirty="0"/>
              <a:t>%Z	</a:t>
            </a:r>
            <a:r>
              <a:rPr lang="ko-KR" altLang="en-US" dirty="0"/>
              <a:t>시간대 출력	대한민국 표준시</a:t>
            </a:r>
          </a:p>
          <a:p>
            <a:r>
              <a:rPr lang="en-US" altLang="ko-KR" dirty="0"/>
              <a:t>%%	</a:t>
            </a:r>
            <a:r>
              <a:rPr lang="ko-KR" altLang="en-US" dirty="0"/>
              <a:t>문자	</a:t>
            </a:r>
            <a:r>
              <a:rPr lang="en-US" altLang="ko-KR" dirty="0"/>
              <a:t>%</a:t>
            </a:r>
          </a:p>
          <a:p>
            <a:r>
              <a:rPr lang="en-US" altLang="ko-KR" dirty="0"/>
              <a:t>%y	</a:t>
            </a:r>
            <a:r>
              <a:rPr lang="ko-KR" altLang="en-US" dirty="0"/>
              <a:t>세기부분을 제외한 년도 출력	</a:t>
            </a:r>
            <a:r>
              <a:rPr lang="en-US" altLang="ko-KR" dirty="0"/>
              <a:t>01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690562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D25068-4965-447B-9456-E1419988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8241FE0-AC54-42F6-87C2-98ECD5C87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b="1" dirty="0"/>
              <a:t>calendar</a:t>
            </a:r>
          </a:p>
          <a:p>
            <a:r>
              <a:rPr lang="en-US" altLang="ko-KR" dirty="0"/>
              <a:t>calendar</a:t>
            </a:r>
            <a:r>
              <a:rPr lang="ko-KR" altLang="en-US" dirty="0"/>
              <a:t>는 </a:t>
            </a:r>
            <a:r>
              <a:rPr lang="ko-KR" altLang="en-US" dirty="0" err="1"/>
              <a:t>파이썬에서</a:t>
            </a:r>
            <a:r>
              <a:rPr lang="ko-KR" altLang="en-US" dirty="0"/>
              <a:t> 달력을 볼 수 있게 해주는 모듈이다</a:t>
            </a:r>
            <a:r>
              <a:rPr lang="en-US" altLang="ko-KR" dirty="0"/>
              <a:t>.</a:t>
            </a:r>
          </a:p>
          <a:p>
            <a:r>
              <a:rPr lang="en-US" altLang="ko-KR" b="1" dirty="0" err="1"/>
              <a:t>calendar.calendar</a:t>
            </a:r>
            <a:r>
              <a:rPr lang="en-US" altLang="ko-KR" b="1" dirty="0"/>
              <a:t>(</a:t>
            </a:r>
            <a:r>
              <a:rPr lang="ko-KR" altLang="en-US" b="1" dirty="0"/>
              <a:t>연도</a:t>
            </a:r>
            <a:r>
              <a:rPr lang="en-US" altLang="ko-KR" b="1" dirty="0"/>
              <a:t>)</a:t>
            </a:r>
            <a:r>
              <a:rPr lang="ko-KR" altLang="en-US" dirty="0"/>
              <a:t>로 사용하면 그 해의 전체 달력을 볼 수 있다</a:t>
            </a:r>
            <a:r>
              <a:rPr lang="en-US" altLang="ko-KR" dirty="0"/>
              <a:t>. </a:t>
            </a:r>
          </a:p>
          <a:p>
            <a:endParaRPr lang="en-US" altLang="ko-KR" dirty="0"/>
          </a:p>
          <a:p>
            <a:r>
              <a:rPr lang="en-US" altLang="ko-KR" b="1" dirty="0"/>
              <a:t>random</a:t>
            </a:r>
          </a:p>
          <a:p>
            <a:r>
              <a:rPr lang="en-US" altLang="ko-KR" dirty="0"/>
              <a:t>random</a:t>
            </a:r>
            <a:r>
              <a:rPr lang="ko-KR" altLang="en-US" dirty="0"/>
              <a:t>은 난수</a:t>
            </a:r>
            <a:r>
              <a:rPr lang="en-US" altLang="ko-KR" dirty="0"/>
              <a:t>(</a:t>
            </a:r>
            <a:r>
              <a:rPr lang="ko-KR" altLang="en-US" dirty="0"/>
              <a:t>규칙이 없는 임의의 수</a:t>
            </a:r>
            <a:r>
              <a:rPr lang="en-US" altLang="ko-KR" dirty="0"/>
              <a:t>)</a:t>
            </a:r>
            <a:r>
              <a:rPr lang="ko-KR" altLang="en-US" dirty="0"/>
              <a:t>를 발생시키는 모듈이다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webbrowser</a:t>
            </a:r>
            <a:endParaRPr lang="en-US" altLang="ko-KR" dirty="0"/>
          </a:p>
          <a:p>
            <a:r>
              <a:rPr lang="en-US" altLang="ko-KR" dirty="0" err="1"/>
              <a:t>webbrowser</a:t>
            </a:r>
            <a:r>
              <a:rPr lang="ko-KR" altLang="en-US" dirty="0"/>
              <a:t>는 자신의 시스템에서 사용하는 기본 웹 브라우저가 자동으로 실행되게 하는 모듈이다</a:t>
            </a:r>
            <a:r>
              <a:rPr lang="en-US" altLang="ko-KR" dirty="0"/>
              <a:t>. </a:t>
            </a:r>
            <a:r>
              <a:rPr lang="ko-KR" altLang="en-US" dirty="0"/>
              <a:t>아래의 예제는 웹 브라우저를 자동으로 실행시키고 해당 </a:t>
            </a:r>
            <a:r>
              <a:rPr lang="en-US" altLang="ko-KR" dirty="0"/>
              <a:t>URL</a:t>
            </a:r>
            <a:r>
              <a:rPr lang="ko-KR" altLang="en-US" dirty="0"/>
              <a:t>인 </a:t>
            </a:r>
            <a:r>
              <a:rPr lang="en-US" altLang="ko-KR" dirty="0"/>
              <a:t>http://google.com</a:t>
            </a:r>
            <a:r>
              <a:rPr lang="ko-KR" altLang="en-US" dirty="0"/>
              <a:t>으로 가게 해준다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&gt;&gt;&gt; import </a:t>
            </a:r>
            <a:r>
              <a:rPr lang="en-US" altLang="ko-KR" dirty="0" err="1"/>
              <a:t>webbrowser</a:t>
            </a:r>
            <a:endParaRPr lang="en-US" altLang="ko-KR" dirty="0"/>
          </a:p>
          <a:p>
            <a:r>
              <a:rPr lang="en-US" altLang="ko-KR" dirty="0"/>
              <a:t>&gt;&gt;&gt; </a:t>
            </a:r>
            <a:r>
              <a:rPr lang="en-US" altLang="ko-KR" dirty="0" err="1"/>
              <a:t>webbrowser.open</a:t>
            </a:r>
            <a:r>
              <a:rPr lang="en-US" altLang="ko-KR" dirty="0"/>
              <a:t>("http://google.com")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6543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AFBB5A-F938-417B-BE38-CBAE5113E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클래스 </a:t>
            </a:r>
            <a:r>
              <a:rPr lang="en-US" altLang="ko-KR" dirty="0"/>
              <a:t>– </a:t>
            </a:r>
            <a:r>
              <a:rPr lang="ko-KR" altLang="en-US" dirty="0"/>
              <a:t>객체</a:t>
            </a:r>
            <a:r>
              <a:rPr lang="en-US" altLang="ko-KR" dirty="0"/>
              <a:t>, </a:t>
            </a:r>
            <a:r>
              <a:rPr lang="ko-KR" altLang="en-US" dirty="0"/>
              <a:t>인스턴스 차이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48101B-D0F4-4CAD-A33A-AAD81858F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[</a:t>
            </a:r>
            <a:r>
              <a:rPr lang="ko-KR" altLang="en-US" b="1" dirty="0"/>
              <a:t>객체와 인스턴스의 차이</a:t>
            </a:r>
            <a:r>
              <a:rPr lang="en-US" altLang="ko-KR" b="1" dirty="0"/>
              <a:t>]</a:t>
            </a:r>
            <a:endParaRPr lang="ko-KR" altLang="en-US" dirty="0"/>
          </a:p>
          <a:p>
            <a:r>
              <a:rPr lang="ko-KR" altLang="en-US" dirty="0"/>
              <a:t>클래스에 의해서 만들어진 객체를 인스턴스라고도 한다</a:t>
            </a:r>
            <a:r>
              <a:rPr lang="en-US" altLang="ko-KR" dirty="0"/>
              <a:t>. </a:t>
            </a:r>
            <a:r>
              <a:rPr lang="ko-KR" altLang="en-US" dirty="0"/>
              <a:t>그렇다면 객체와 인스턴스의 차이는 무엇일까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</a:t>
            </a:r>
            <a:r>
              <a:rPr lang="ko-KR" altLang="en-US" dirty="0"/>
              <a:t>이렇게 생각해 보자</a:t>
            </a:r>
            <a:r>
              <a:rPr lang="en-US" altLang="ko-KR" dirty="0"/>
              <a:t>. a = Cookie() </a:t>
            </a:r>
            <a:r>
              <a:rPr lang="ko-KR" altLang="en-US" dirty="0"/>
              <a:t>이렇게 만들어진 </a:t>
            </a:r>
            <a:r>
              <a:rPr lang="en-US" altLang="ko-KR" dirty="0"/>
              <a:t>a</a:t>
            </a:r>
            <a:r>
              <a:rPr lang="ko-KR" altLang="en-US" dirty="0"/>
              <a:t>는 객체이다</a:t>
            </a:r>
            <a:r>
              <a:rPr lang="en-US" altLang="ko-KR" dirty="0"/>
              <a:t>. </a:t>
            </a:r>
            <a:r>
              <a:rPr lang="ko-KR" altLang="en-US" dirty="0"/>
              <a:t>그리고 </a:t>
            </a:r>
            <a:r>
              <a:rPr lang="en-US" altLang="ko-KR" dirty="0"/>
              <a:t>a</a:t>
            </a:r>
            <a:r>
              <a:rPr lang="ko-KR" altLang="en-US" dirty="0"/>
              <a:t>라는 객체는 </a:t>
            </a:r>
            <a:r>
              <a:rPr lang="en-US" altLang="ko-KR" dirty="0"/>
              <a:t>Cookie</a:t>
            </a:r>
            <a:r>
              <a:rPr lang="ko-KR" altLang="en-US" dirty="0"/>
              <a:t>의 인스턴스이다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인스턴스라는 말은 특정 객체</a:t>
            </a:r>
            <a:r>
              <a:rPr lang="en-US" altLang="ko-KR" dirty="0"/>
              <a:t>(a)</a:t>
            </a:r>
            <a:r>
              <a:rPr lang="ko-KR" altLang="en-US" dirty="0"/>
              <a:t>가 어떤 클래스</a:t>
            </a:r>
            <a:r>
              <a:rPr lang="en-US" altLang="ko-KR" dirty="0"/>
              <a:t>(Cookie)</a:t>
            </a:r>
            <a:r>
              <a:rPr lang="ko-KR" altLang="en-US" dirty="0"/>
              <a:t>의 객체인지를 관계 위주로 설명할 때 사용된다</a:t>
            </a:r>
            <a:r>
              <a:rPr lang="en-US" altLang="ko-KR" dirty="0"/>
              <a:t>. </a:t>
            </a:r>
            <a:r>
              <a:rPr lang="ko-KR" altLang="en-US" dirty="0"/>
              <a:t>즉</a:t>
            </a:r>
            <a:r>
              <a:rPr lang="en-US" altLang="ko-KR" dirty="0"/>
              <a:t>, "a</a:t>
            </a:r>
            <a:r>
              <a:rPr lang="ko-KR" altLang="en-US" dirty="0"/>
              <a:t>는 인스턴스</a:t>
            </a:r>
            <a:r>
              <a:rPr lang="en-US" altLang="ko-KR" dirty="0"/>
              <a:t>" </a:t>
            </a:r>
            <a:r>
              <a:rPr lang="ko-KR" altLang="en-US" dirty="0"/>
              <a:t>보다는 </a:t>
            </a:r>
            <a:r>
              <a:rPr lang="en-US" altLang="ko-KR" dirty="0"/>
              <a:t>"a</a:t>
            </a:r>
            <a:r>
              <a:rPr lang="ko-KR" altLang="en-US" dirty="0"/>
              <a:t>는 객체</a:t>
            </a:r>
            <a:r>
              <a:rPr lang="en-US" altLang="ko-KR" dirty="0"/>
              <a:t>"</a:t>
            </a:r>
            <a:r>
              <a:rPr lang="ko-KR" altLang="en-US" dirty="0"/>
              <a:t>라는 표현이 어울리며</a:t>
            </a:r>
            <a:r>
              <a:rPr lang="en-US" altLang="ko-KR" dirty="0"/>
              <a:t>, "a</a:t>
            </a:r>
            <a:r>
              <a:rPr lang="ko-KR" altLang="en-US" dirty="0"/>
              <a:t>는 </a:t>
            </a:r>
            <a:r>
              <a:rPr lang="en-US" altLang="ko-KR" dirty="0"/>
              <a:t>Cookie</a:t>
            </a:r>
            <a:r>
              <a:rPr lang="ko-KR" altLang="en-US" dirty="0"/>
              <a:t>의 객체</a:t>
            </a:r>
            <a:r>
              <a:rPr lang="en-US" altLang="ko-KR" dirty="0"/>
              <a:t>" </a:t>
            </a:r>
            <a:r>
              <a:rPr lang="ko-KR" altLang="en-US" dirty="0"/>
              <a:t>보다는 </a:t>
            </a:r>
            <a:r>
              <a:rPr lang="en-US" altLang="ko-KR" dirty="0"/>
              <a:t>"a</a:t>
            </a:r>
            <a:r>
              <a:rPr lang="ko-KR" altLang="en-US" dirty="0"/>
              <a:t>는 </a:t>
            </a:r>
            <a:r>
              <a:rPr lang="en-US" altLang="ko-KR" dirty="0"/>
              <a:t>Cookie</a:t>
            </a:r>
            <a:r>
              <a:rPr lang="ko-KR" altLang="en-US" dirty="0"/>
              <a:t>의 인스턴스</a:t>
            </a:r>
            <a:r>
              <a:rPr lang="en-US" altLang="ko-KR" dirty="0"/>
              <a:t>"</a:t>
            </a:r>
            <a:r>
              <a:rPr lang="ko-KR" altLang="en-US" dirty="0"/>
              <a:t>라는 표현이 훨씬 잘 어울린다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015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263F76-E5D9-4628-B28D-50F5C9166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54DE34B-827A-420A-9EDD-E0D7CA006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모듈</a:t>
            </a:r>
            <a:r>
              <a:rPr lang="en-US" altLang="ko-KR" dirty="0"/>
              <a:t>:</a:t>
            </a:r>
            <a:r>
              <a:rPr lang="ko-KR" altLang="en-US" dirty="0"/>
              <a:t> 함수나 변수 또는 클래스 들을 모아 놓은 파일</a:t>
            </a:r>
            <a:endParaRPr lang="en-US" altLang="ko-KR" dirty="0"/>
          </a:p>
          <a:p>
            <a:r>
              <a:rPr lang="en-US" altLang="ko-KR" dirty="0"/>
              <a:t> </a:t>
            </a:r>
            <a:r>
              <a:rPr lang="ko-KR" altLang="en-US" dirty="0"/>
              <a:t>모듈은 다른 파이썬 프로그램에서 불러와 사용할 수 있게끔 만들어진 파이썬 파일이라고도 할 수 있다</a:t>
            </a:r>
            <a:r>
              <a:rPr lang="en-US" altLang="ko-KR" dirty="0"/>
              <a:t>. </a:t>
            </a:r>
          </a:p>
          <a:p>
            <a:r>
              <a:rPr lang="ko-KR" altLang="en-US" dirty="0"/>
              <a:t>우리는 </a:t>
            </a:r>
            <a:r>
              <a:rPr lang="ko-KR" altLang="en-US" dirty="0" err="1"/>
              <a:t>파이썬으로</a:t>
            </a:r>
            <a:r>
              <a:rPr lang="ko-KR" altLang="en-US" dirty="0"/>
              <a:t> 프로그래밍을 할 때 굉장히 많은 모듈을 사용한다</a:t>
            </a:r>
            <a:r>
              <a:rPr lang="en-US" altLang="ko-KR" dirty="0"/>
              <a:t>. </a:t>
            </a:r>
            <a:r>
              <a:rPr lang="ko-KR" altLang="en-US" dirty="0"/>
              <a:t>다른 사람들이 이미 만들어 놓은 모듈을 사용할 수도 있고 우리가 직접 만들어서 사용할 수도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9030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6D809A-DF37-4BA8-BBD4-2AC0E860A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</a:t>
            </a:r>
            <a:r>
              <a:rPr lang="ko-KR" altLang="en-US" dirty="0"/>
              <a:t> 모듈 </a:t>
            </a:r>
            <a:r>
              <a:rPr lang="ko-KR" altLang="en-US" dirty="0" err="1"/>
              <a:t>만들어보기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F40D90-2A4C-421E-AC8C-7ABA7BFBD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아래와 같이 </a:t>
            </a:r>
            <a:r>
              <a:rPr lang="en-US" altLang="ko-KR" dirty="0"/>
              <a:t>add</a:t>
            </a:r>
            <a:r>
              <a:rPr lang="ko-KR" altLang="en-US" dirty="0"/>
              <a:t>와 </a:t>
            </a:r>
            <a:r>
              <a:rPr lang="en-US" altLang="ko-KR" dirty="0"/>
              <a:t>sub</a:t>
            </a:r>
            <a:r>
              <a:rPr lang="ko-KR" altLang="en-US" dirty="0"/>
              <a:t>함수만 있는 파일 </a:t>
            </a:r>
            <a:r>
              <a:rPr lang="en-US" altLang="ko-KR" dirty="0"/>
              <a:t>mod1.py</a:t>
            </a:r>
            <a:r>
              <a:rPr lang="ko-KR" altLang="en-US" dirty="0"/>
              <a:t>를 만들고 </a:t>
            </a:r>
            <a:r>
              <a:rPr lang="en-US" altLang="ko-KR" dirty="0"/>
              <a:t>C:\doit </a:t>
            </a:r>
            <a:r>
              <a:rPr lang="ko-KR" altLang="en-US" dirty="0"/>
              <a:t>디렉터리에 저장하자</a:t>
            </a:r>
            <a:r>
              <a:rPr lang="en-US" altLang="ko-KR" dirty="0"/>
              <a:t>. </a:t>
            </a:r>
            <a:r>
              <a:rPr lang="ko-KR" altLang="en-US" dirty="0"/>
              <a:t>이 </a:t>
            </a:r>
            <a:r>
              <a:rPr lang="en-US" altLang="ko-KR" dirty="0"/>
              <a:t>mod1.py </a:t>
            </a:r>
            <a:r>
              <a:rPr lang="ko-KR" altLang="en-US" dirty="0"/>
              <a:t>파일이 바로 모듈이다</a:t>
            </a:r>
            <a:r>
              <a:rPr lang="en-US" altLang="ko-KR" dirty="0"/>
              <a:t>. </a:t>
            </a:r>
          </a:p>
          <a:p>
            <a:endParaRPr lang="en-US" altLang="ko-KR" dirty="0"/>
          </a:p>
          <a:p>
            <a:r>
              <a:rPr lang="en-US" altLang="ko-KR" dirty="0"/>
              <a:t># mod1.py</a:t>
            </a:r>
          </a:p>
          <a:p>
            <a:r>
              <a:rPr lang="en-US" altLang="ko-KR" dirty="0"/>
              <a:t>def add(a, b):</a:t>
            </a:r>
          </a:p>
          <a:p>
            <a:r>
              <a:rPr lang="en-US" altLang="ko-KR" dirty="0"/>
              <a:t>    return a + b</a:t>
            </a:r>
          </a:p>
          <a:p>
            <a:endParaRPr lang="en-US" altLang="ko-KR" dirty="0"/>
          </a:p>
          <a:p>
            <a:r>
              <a:rPr lang="en-US" altLang="ko-KR" dirty="0"/>
              <a:t>def sub(a, b): </a:t>
            </a:r>
          </a:p>
          <a:p>
            <a:r>
              <a:rPr lang="en-US" altLang="ko-KR" dirty="0"/>
              <a:t>    return a-b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963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BBB3F5-479A-4889-B3F3-8EE39941D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 불러오기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3FADDD3-E5BF-4FE1-B8C0-FA4CC1753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10126"/>
            <a:ext cx="9232674" cy="4795156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/>
              <a:t>먼저 아래와 같이 명령 프롬프트 창을 열고 </a:t>
            </a:r>
            <a:r>
              <a:rPr lang="en-US" altLang="ko-KR" dirty="0"/>
              <a:t>mod1.py</a:t>
            </a:r>
            <a:r>
              <a:rPr lang="ko-KR" altLang="en-US" dirty="0"/>
              <a:t>를 저장한 디렉터리</a:t>
            </a:r>
            <a:r>
              <a:rPr lang="en-US" altLang="ko-KR" dirty="0"/>
              <a:t>(</a:t>
            </a:r>
            <a:r>
              <a:rPr lang="ko-KR" altLang="en-US" dirty="0"/>
              <a:t>이 책에서는 </a:t>
            </a:r>
            <a:r>
              <a:rPr lang="en-US" altLang="ko-KR" dirty="0"/>
              <a:t>C:\doit)</a:t>
            </a:r>
            <a:r>
              <a:rPr lang="ko-KR" altLang="en-US" dirty="0"/>
              <a:t>로 이동한 다음 대화형 인터프리터를 실행한다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C:\Users\pahkey&gt;cd C:\doit</a:t>
            </a:r>
          </a:p>
          <a:p>
            <a:r>
              <a:rPr lang="en-US" altLang="ko-KR" dirty="0"/>
              <a:t>C:\doit&gt;dir</a:t>
            </a:r>
          </a:p>
          <a:p>
            <a:r>
              <a:rPr lang="en-US" altLang="ko-KR" dirty="0"/>
              <a:t>...</a:t>
            </a:r>
          </a:p>
          <a:p>
            <a:r>
              <a:rPr lang="en-US" altLang="ko-KR" dirty="0"/>
              <a:t>2014-09-23 </a:t>
            </a:r>
            <a:r>
              <a:rPr lang="ko-KR" altLang="en-US" dirty="0"/>
              <a:t>오후 </a:t>
            </a:r>
            <a:r>
              <a:rPr lang="en-US" altLang="ko-KR" dirty="0"/>
              <a:t>01:53 49 mod1.py</a:t>
            </a:r>
          </a:p>
          <a:p>
            <a:r>
              <a:rPr lang="en-US" altLang="ko-KR" dirty="0"/>
              <a:t>...</a:t>
            </a:r>
          </a:p>
          <a:p>
            <a:r>
              <a:rPr lang="en-US" altLang="ko-KR" dirty="0"/>
              <a:t>C:\doit&gt;python</a:t>
            </a:r>
          </a:p>
          <a:p>
            <a:r>
              <a:rPr lang="en-US" altLang="ko-KR" dirty="0"/>
              <a:t>Python 3.6.5 (v3.6.5:f59c0932b4, Mar 28 2018, 03:03:55) </a:t>
            </a:r>
          </a:p>
          <a:p>
            <a:r>
              <a:rPr lang="en-US" altLang="ko-KR" dirty="0"/>
              <a:t>Type "help", "copyright", "credits" or "license" for more information.</a:t>
            </a:r>
          </a:p>
          <a:p>
            <a:r>
              <a:rPr lang="en-US" altLang="ko-KR" dirty="0"/>
              <a:t>&gt;&gt;&gt; </a:t>
            </a:r>
          </a:p>
          <a:p>
            <a:r>
              <a:rPr lang="ko-KR" altLang="en-US" dirty="0"/>
              <a:t>반드시 </a:t>
            </a:r>
            <a:r>
              <a:rPr lang="en-US" altLang="ko-KR" dirty="0"/>
              <a:t>mod1.py</a:t>
            </a:r>
            <a:r>
              <a:rPr lang="ko-KR" altLang="en-US" dirty="0"/>
              <a:t>를 저장한 </a:t>
            </a:r>
            <a:r>
              <a:rPr lang="en-US" altLang="ko-KR" dirty="0"/>
              <a:t>c:\doit </a:t>
            </a:r>
            <a:r>
              <a:rPr lang="ko-KR" altLang="en-US" dirty="0"/>
              <a:t>디렉터리로 이동한 다음 이후 예제를 진행해야 한다</a:t>
            </a:r>
            <a:r>
              <a:rPr lang="en-US" altLang="ko-KR" dirty="0"/>
              <a:t>. </a:t>
            </a:r>
            <a:r>
              <a:rPr lang="ko-KR" altLang="en-US" dirty="0"/>
              <a:t>그래야만 대화형 인터프리터에서 </a:t>
            </a:r>
            <a:r>
              <a:rPr lang="en-US" altLang="ko-KR" dirty="0"/>
              <a:t>mod1.py</a:t>
            </a:r>
            <a:r>
              <a:rPr lang="ko-KR" altLang="en-US" dirty="0"/>
              <a:t>를 읽을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9875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D7698D-7B78-4E78-AD1F-89D757C25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 불러오기 </a:t>
            </a:r>
            <a:r>
              <a:rPr lang="en-US" altLang="ko-KR" dirty="0"/>
              <a:t>import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2979E0-7B1B-4310-9BA2-F2A7BEE49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&gt;&gt;&gt; import mod1 #</a:t>
            </a:r>
            <a:r>
              <a:rPr lang="en-US" altLang="ko-KR" b="1" dirty="0"/>
              <a:t>import</a:t>
            </a:r>
            <a:r>
              <a:rPr lang="en-US" altLang="ko-KR" dirty="0"/>
              <a:t> </a:t>
            </a:r>
            <a:r>
              <a:rPr lang="ko-KR" altLang="en-US" dirty="0"/>
              <a:t>모듈이름 </a:t>
            </a:r>
            <a:r>
              <a:rPr lang="en-US" altLang="ko-KR" dirty="0"/>
              <a:t>(</a:t>
            </a:r>
            <a:r>
              <a:rPr lang="ko-KR" altLang="en-US" dirty="0"/>
              <a:t>모듈 불러오는 법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&gt;&gt;&gt; print(mod1.add(3, 4))</a:t>
            </a:r>
          </a:p>
          <a:p>
            <a:r>
              <a:rPr lang="en-US" altLang="ko-KR" dirty="0"/>
              <a:t>7</a:t>
            </a:r>
          </a:p>
          <a:p>
            <a:r>
              <a:rPr lang="en-US" altLang="ko-KR" dirty="0"/>
              <a:t>&gt;&gt;&gt; print(mod1.sub(4, 2))</a:t>
            </a:r>
          </a:p>
          <a:p>
            <a:r>
              <a:rPr lang="en-US" altLang="ko-KR" dirty="0"/>
              <a:t>2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mod1.py</a:t>
            </a:r>
            <a:r>
              <a:rPr lang="ko-KR" altLang="en-US" dirty="0"/>
              <a:t>를 불러오기 위해 </a:t>
            </a:r>
            <a:r>
              <a:rPr lang="en-US" altLang="ko-KR" dirty="0"/>
              <a:t>import mod1</a:t>
            </a:r>
            <a:r>
              <a:rPr lang="ko-KR" altLang="en-US" dirty="0"/>
              <a:t>이라고 입력하였다</a:t>
            </a:r>
            <a:r>
              <a:rPr lang="en-US" altLang="ko-KR" dirty="0"/>
              <a:t>. import mod1.py</a:t>
            </a:r>
            <a:r>
              <a:rPr lang="ko-KR" altLang="en-US" dirty="0"/>
              <a:t>로 입력하는 실수를 하지 않도록 주의하자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※ import</a:t>
            </a:r>
            <a:r>
              <a:rPr lang="ko-KR" altLang="en-US" dirty="0"/>
              <a:t>는 현재 디렉터리에 있는 파일이나 파이썬 라이브러리가 저장된 디렉터리에 있는 모듈만 불러올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8801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7199B1-CA68-41C1-82C7-E6D5BEC76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모듈명없이 함수명으로 불러오기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3C45B1-1F8E-4416-AECF-477C73ED9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때로는 </a:t>
            </a:r>
            <a:r>
              <a:rPr lang="en-US" altLang="ko-KR" dirty="0"/>
              <a:t>mod1.add, mod1.sub</a:t>
            </a:r>
            <a:r>
              <a:rPr lang="ko-KR" altLang="en-US" dirty="0"/>
              <a:t>처럼 쓰지 않고 그냥 </a:t>
            </a:r>
            <a:r>
              <a:rPr lang="en-US" altLang="ko-KR" dirty="0"/>
              <a:t>add, sub</a:t>
            </a:r>
            <a:r>
              <a:rPr lang="ko-KR" altLang="en-US" dirty="0"/>
              <a:t>처럼 </a:t>
            </a:r>
            <a:r>
              <a:rPr lang="ko-KR" altLang="en-US" dirty="0" err="1"/>
              <a:t>모듈명</a:t>
            </a:r>
            <a:r>
              <a:rPr lang="ko-KR" altLang="en-US" dirty="0"/>
              <a:t> 없이 함수명만으로 쓰고 싶은 경우도 있을 것이다</a:t>
            </a:r>
            <a:r>
              <a:rPr lang="en-US" altLang="ko-KR" dirty="0"/>
              <a:t>. </a:t>
            </a:r>
            <a:r>
              <a:rPr lang="ko-KR" altLang="en-US" dirty="0"/>
              <a:t>이럴 때는 </a:t>
            </a:r>
            <a:r>
              <a:rPr lang="en-US" altLang="ko-KR" dirty="0"/>
              <a:t>"from </a:t>
            </a:r>
            <a:r>
              <a:rPr lang="ko-KR" altLang="en-US" dirty="0"/>
              <a:t>모듈이름 </a:t>
            </a:r>
            <a:r>
              <a:rPr lang="en-US" altLang="ko-KR" dirty="0"/>
              <a:t>import </a:t>
            </a:r>
            <a:r>
              <a:rPr lang="ko-KR" altLang="en-US" dirty="0"/>
              <a:t>모듈함수</a:t>
            </a:r>
            <a:r>
              <a:rPr lang="en-US" altLang="ko-KR" dirty="0"/>
              <a:t>"</a:t>
            </a:r>
            <a:r>
              <a:rPr lang="ko-KR" altLang="en-US" dirty="0"/>
              <a:t>를 사용하면 된다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from </a:t>
            </a:r>
            <a:r>
              <a:rPr lang="ko-KR" altLang="en-US" dirty="0"/>
              <a:t>모듈이름 </a:t>
            </a:r>
            <a:r>
              <a:rPr lang="en-US" altLang="ko-KR" dirty="0"/>
              <a:t>import </a:t>
            </a:r>
            <a:r>
              <a:rPr lang="ko-KR" altLang="en-US" dirty="0"/>
              <a:t>모듈함수</a:t>
            </a:r>
          </a:p>
          <a:p>
            <a:endParaRPr lang="ko-KR" altLang="en-US" dirty="0"/>
          </a:p>
          <a:p>
            <a:r>
              <a:rPr lang="en-US" altLang="ko-KR" dirty="0"/>
              <a:t>from ~ import ~</a:t>
            </a:r>
            <a:r>
              <a:rPr lang="ko-KR" altLang="en-US" dirty="0"/>
              <a:t>를 이용하면 위와 같이 모듈이름을 붙이지 않고 바로 해당 모듈의 함수를 쓸 수 있다</a:t>
            </a:r>
            <a:r>
              <a:rPr lang="en-US" altLang="ko-KR" dirty="0"/>
              <a:t>. </a:t>
            </a:r>
            <a:r>
              <a:rPr lang="ko-KR" altLang="en-US" dirty="0"/>
              <a:t>다음과 같이 따라 해보자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&gt;&gt;&gt; from mod1 import add</a:t>
            </a:r>
          </a:p>
          <a:p>
            <a:r>
              <a:rPr lang="en-US" altLang="ko-KR" dirty="0"/>
              <a:t>&gt;&gt;&gt; add(3, 4)</a:t>
            </a:r>
          </a:p>
          <a:p>
            <a:r>
              <a:rPr lang="en-US" altLang="ko-KR" dirty="0"/>
              <a:t>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7837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따뜻한 파란색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이온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</TotalTime>
  <Words>1946</Words>
  <Application>Microsoft Office PowerPoint</Application>
  <PresentationFormat>와이드스크린</PresentationFormat>
  <Paragraphs>238</Paragraphs>
  <Slides>32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32</vt:i4>
      </vt:variant>
    </vt:vector>
  </HeadingPairs>
  <TitlesOfParts>
    <vt:vector size="36" baseType="lpstr">
      <vt:lpstr>Arial</vt:lpstr>
      <vt:lpstr>Century Gothic</vt:lpstr>
      <vt:lpstr>Wingdings 3</vt:lpstr>
      <vt:lpstr>이온</vt:lpstr>
      <vt:lpstr>점프 투 파이썬 - 5장</vt:lpstr>
      <vt:lpstr>1. 클래스</vt:lpstr>
      <vt:lpstr>1. 클래스</vt:lpstr>
      <vt:lpstr>1. 클래스 – 객체, 인스턴스 차이</vt:lpstr>
      <vt:lpstr>2. 모듈</vt:lpstr>
      <vt:lpstr>2. 모듈 만들어보기</vt:lpstr>
      <vt:lpstr>2. 모듈 불러오기</vt:lpstr>
      <vt:lpstr>2. 모듈 불러오기 import</vt:lpstr>
      <vt:lpstr>2. 모듈명없이 함수명으로 불러오기</vt:lpstr>
      <vt:lpstr>2. 모듈 내 여러 함수 불러오기</vt:lpstr>
      <vt:lpstr>2. 모듈</vt:lpstr>
      <vt:lpstr>3. 패키지</vt:lpstr>
      <vt:lpstr>3. 패키지 예시 – 가상 game 패키지</vt:lpstr>
      <vt:lpstr>3. 패키지 안의 함수 실행하기</vt:lpstr>
      <vt:lpstr>3. relative 패키지 </vt:lpstr>
      <vt:lpstr>3. relative 패키지</vt:lpstr>
      <vt:lpstr>4. 예외처리 </vt:lpstr>
      <vt:lpstr>4. 예외처리 – 오류의 종류들</vt:lpstr>
      <vt:lpstr>4. 예외처리-try, except문 이용</vt:lpstr>
      <vt:lpstr>4. 예외처리-try…finally 이용</vt:lpstr>
      <vt:lpstr>4. 예외처리-그 외의 활용</vt:lpstr>
      <vt:lpstr>5. 내장함수</vt:lpstr>
      <vt:lpstr>6. 외장함수</vt:lpstr>
      <vt:lpstr>6. 외장함수</vt:lpstr>
      <vt:lpstr>6.외장함수 pickle,os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점프 투 파이썬 - 5장</dc:title>
  <dc:creator>하은지</dc:creator>
  <cp:lastModifiedBy>하은지</cp:lastModifiedBy>
  <cp:revision>12</cp:revision>
  <dcterms:created xsi:type="dcterms:W3CDTF">2019-01-24T09:26:33Z</dcterms:created>
  <dcterms:modified xsi:type="dcterms:W3CDTF">2019-01-31T07:52:37Z</dcterms:modified>
</cp:coreProperties>
</file>